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07e48c464e46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4fc344f7d94c46"/>
  </p:sldMasterIdLst>
  <p:sldIdLst>
    <p:sldId xmlns:r="http://schemas.openxmlformats.org/officeDocument/2006/relationships" id="256" r:id="Rcfaea2bbad384df7"/>
    <p:sldId xmlns:r="http://schemas.openxmlformats.org/officeDocument/2006/relationships" id="257" r:id="Rffc75b44b3c04bc9"/>
    <p:sldId xmlns:r="http://schemas.openxmlformats.org/officeDocument/2006/relationships" id="258" r:id="R4dbb3ec99c814b7e"/>
    <p:sldId xmlns:r="http://schemas.openxmlformats.org/officeDocument/2006/relationships" id="259" r:id="R69d39c404d9044d7"/>
    <p:sldId xmlns:r="http://schemas.openxmlformats.org/officeDocument/2006/relationships" id="260" r:id="R49e18c27c4f84dfd"/>
    <p:sldId xmlns:r="http://schemas.openxmlformats.org/officeDocument/2006/relationships" id="261" r:id="R39fbfe6be6654ebf"/>
    <p:sldId xmlns:r="http://schemas.openxmlformats.org/officeDocument/2006/relationships" id="262" r:id="Rc194803b8be94b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fc344f7d94c46" /><Relationship Type="http://schemas.openxmlformats.org/officeDocument/2006/relationships/slide" Target="/ppt/slides/slide1.xml" Id="Rcfaea2bbad384df7" /><Relationship Type="http://schemas.openxmlformats.org/officeDocument/2006/relationships/slide" Target="/ppt/slides/slide2.xml" Id="Rffc75b44b3c04bc9" /><Relationship Type="http://schemas.openxmlformats.org/officeDocument/2006/relationships/slide" Target="/ppt/slides/slide3.xml" Id="R4dbb3ec99c814b7e" /><Relationship Type="http://schemas.openxmlformats.org/officeDocument/2006/relationships/slide" Target="/ppt/slides/slide4.xml" Id="R69d39c404d9044d7" /><Relationship Type="http://schemas.openxmlformats.org/officeDocument/2006/relationships/slide" Target="/ppt/slides/slide5.xml" Id="R49e18c27c4f84dfd" /><Relationship Type="http://schemas.openxmlformats.org/officeDocument/2006/relationships/slide" Target="/ppt/slides/slide6.xml" Id="R39fbfe6be6654ebf" /><Relationship Type="http://schemas.openxmlformats.org/officeDocument/2006/relationships/slide" Target="/ppt/slides/slide7.xml" Id="Rc194803b8be94b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2ed8ab2a8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e3d52b50d40a3" /><Relationship Type="http://schemas.openxmlformats.org/officeDocument/2006/relationships/theme" Target="/ppt/slideMasters/theme/theme1.xml" Id="Rc1b4df9e829a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fe3d52b50d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119591c2d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d8cf1d59e46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9861dfa9343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1798f0a3241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bd399d34d43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7109a830247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5d37663f0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PLEXUM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PLEXUM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PLEXUM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PLEXUM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PLEXUM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PLEXUM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PLEXUM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RONALD F REINHOFF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PLEXUM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PLEXUM CONSULTING AS</a:t>
            </a:r>
          </a:p>
        </p:txBody>
      </p:sp>
    </p:spTree>
  </p:cSld>
  <p:clrMapOvr>
    <a:masterClrMapping xmlns:a="http://schemas.openxmlformats.org/drawingml/2006/main"/>
  </p:clrMapOvr>
</p:sld>
</file>