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f543db9e4b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b4b337fac4a4d"/>
  </p:sldMasterIdLst>
  <p:sldIdLst>
    <p:sldId xmlns:r="http://schemas.openxmlformats.org/officeDocument/2006/relationships" id="256" r:id="R89f766158bae470d"/>
    <p:sldId xmlns:r="http://schemas.openxmlformats.org/officeDocument/2006/relationships" id="257" r:id="R90cd859a0d3e4d17"/>
    <p:sldId xmlns:r="http://schemas.openxmlformats.org/officeDocument/2006/relationships" id="258" r:id="R92450581740543d6"/>
    <p:sldId xmlns:r="http://schemas.openxmlformats.org/officeDocument/2006/relationships" id="259" r:id="R2e5987802f614fac"/>
    <p:sldId xmlns:r="http://schemas.openxmlformats.org/officeDocument/2006/relationships" id="260" r:id="Rf05f423719d14a73"/>
    <p:sldId xmlns:r="http://schemas.openxmlformats.org/officeDocument/2006/relationships" id="261" r:id="R03490de303ee46d6"/>
    <p:sldId xmlns:r="http://schemas.openxmlformats.org/officeDocument/2006/relationships" id="262" r:id="R046dad28a828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b4b337fac4a4d" /><Relationship Type="http://schemas.openxmlformats.org/officeDocument/2006/relationships/slide" Target="/ppt/slides/slide1.xml" Id="R89f766158bae470d" /><Relationship Type="http://schemas.openxmlformats.org/officeDocument/2006/relationships/slide" Target="/ppt/slides/slide2.xml" Id="R90cd859a0d3e4d17" /><Relationship Type="http://schemas.openxmlformats.org/officeDocument/2006/relationships/slide" Target="/ppt/slides/slide3.xml" Id="R92450581740543d6" /><Relationship Type="http://schemas.openxmlformats.org/officeDocument/2006/relationships/slide" Target="/ppt/slides/slide4.xml" Id="R2e5987802f614fac" /><Relationship Type="http://schemas.openxmlformats.org/officeDocument/2006/relationships/slide" Target="/ppt/slides/slide5.xml" Id="Rf05f423719d14a73" /><Relationship Type="http://schemas.openxmlformats.org/officeDocument/2006/relationships/slide" Target="/ppt/slides/slide6.xml" Id="R03490de303ee46d6" /><Relationship Type="http://schemas.openxmlformats.org/officeDocument/2006/relationships/slide" Target="/ppt/slides/slide7.xml" Id="R046dad28a828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39ed686ff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c164d4b047aa" /><Relationship Type="http://schemas.openxmlformats.org/officeDocument/2006/relationships/theme" Target="/ppt/slideMasters/theme/theme1.xml" Id="R9f927194d30c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ac164d4b0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91b167112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13759b1bd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b0bf0246e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ada884bcd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ec351384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9a5303c3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79f4911144c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LENEV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1 630 235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HOLLEN VARHAUGVIK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Hollingsbukta 46A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922 091 609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LENEV AS</a:t>
            </a:r>
          </a:p>
        </p:txBody>
      </p:sp>
    </p:spTree>
  </p:cSld>
  <p:clrMapOvr>
    <a:masterClrMapping xmlns:a="http://schemas.openxmlformats.org/drawingml/2006/main"/>
  </p:clrMapOvr>
</p:sld>
</file>