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5fe2f62d0af46d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5f24cf998a2442e"/>
  </p:sldMasterIdLst>
  <p:sldIdLst>
    <p:sldId xmlns:r="http://schemas.openxmlformats.org/officeDocument/2006/relationships" id="256" r:id="R19a4f4a0a6ba439e"/>
    <p:sldId xmlns:r="http://schemas.openxmlformats.org/officeDocument/2006/relationships" id="257" r:id="Rca02cec3f3f44cd7"/>
    <p:sldId xmlns:r="http://schemas.openxmlformats.org/officeDocument/2006/relationships" id="258" r:id="R6b78de05267a4e62"/>
    <p:sldId xmlns:r="http://schemas.openxmlformats.org/officeDocument/2006/relationships" id="259" r:id="R295c8ab470fe43c7"/>
    <p:sldId xmlns:r="http://schemas.openxmlformats.org/officeDocument/2006/relationships" id="260" r:id="R781684c948234161"/>
    <p:sldId xmlns:r="http://schemas.openxmlformats.org/officeDocument/2006/relationships" id="261" r:id="R45863670f8d9476c"/>
    <p:sldId xmlns:r="http://schemas.openxmlformats.org/officeDocument/2006/relationships" id="262" r:id="Ra370a03cc03b471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5f24cf998a2442e" /><Relationship Type="http://schemas.openxmlformats.org/officeDocument/2006/relationships/slide" Target="/ppt/slides/slide1.xml" Id="R19a4f4a0a6ba439e" /><Relationship Type="http://schemas.openxmlformats.org/officeDocument/2006/relationships/slide" Target="/ppt/slides/slide2.xml" Id="Rca02cec3f3f44cd7" /><Relationship Type="http://schemas.openxmlformats.org/officeDocument/2006/relationships/slide" Target="/ppt/slides/slide3.xml" Id="R6b78de05267a4e62" /><Relationship Type="http://schemas.openxmlformats.org/officeDocument/2006/relationships/slide" Target="/ppt/slides/slide4.xml" Id="R295c8ab470fe43c7" /><Relationship Type="http://schemas.openxmlformats.org/officeDocument/2006/relationships/slide" Target="/ppt/slides/slide5.xml" Id="R781684c948234161" /><Relationship Type="http://schemas.openxmlformats.org/officeDocument/2006/relationships/slide" Target="/ppt/slides/slide6.xml" Id="R45863670f8d9476c" /><Relationship Type="http://schemas.openxmlformats.org/officeDocument/2006/relationships/slide" Target="/ppt/slides/slide7.xml" Id="Ra370a03cc03b471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73ac66a05b5489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2f777c7d07b46e4" /><Relationship Type="http://schemas.openxmlformats.org/officeDocument/2006/relationships/theme" Target="/ppt/slideMasters/theme/theme1.xml" Id="R2368b3c9e1bd48e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2f777c7d07b46e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9671da5074469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38c87abac840f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d2cd49ac3d946a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101580bbbc48b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ad9be1780da4c7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69c417414d44e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3aad93dc556412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FRES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FRES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FRES HOLDING AS ble etablert [år] og holder til i Hornindal.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FRES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FRES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FRES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−32 486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465 129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578 815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682 882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FRES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ESPE FRODE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FRES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Ytre Haugen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6763 Hornindal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922 091 382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FRES HOLDING AS</a:t>
            </a:r>
          </a:p>
        </p:txBody>
      </p:sp>
    </p:spTree>
  </p:cSld>
  <p:clrMapOvr>
    <a:masterClrMapping xmlns:a="http://schemas.openxmlformats.org/drawingml/2006/main"/>
  </p:clrMapOvr>
</p:sld>
</file>