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5f7dfced5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041eaf25545fb"/>
  </p:sldMasterIdLst>
  <p:sldIdLst>
    <p:sldId xmlns:r="http://schemas.openxmlformats.org/officeDocument/2006/relationships" id="256" r:id="R6916ed05958b4bee"/>
    <p:sldId xmlns:r="http://schemas.openxmlformats.org/officeDocument/2006/relationships" id="257" r:id="Rec9dc29e1bea4d8e"/>
    <p:sldId xmlns:r="http://schemas.openxmlformats.org/officeDocument/2006/relationships" id="258" r:id="R0ab2d6a762864e87"/>
    <p:sldId xmlns:r="http://schemas.openxmlformats.org/officeDocument/2006/relationships" id="259" r:id="R931cf13b77ed4474"/>
    <p:sldId xmlns:r="http://schemas.openxmlformats.org/officeDocument/2006/relationships" id="260" r:id="R28bec6a2f9a54905"/>
    <p:sldId xmlns:r="http://schemas.openxmlformats.org/officeDocument/2006/relationships" id="261" r:id="R6ffaf9294d4948ea"/>
    <p:sldId xmlns:r="http://schemas.openxmlformats.org/officeDocument/2006/relationships" id="262" r:id="Ra40662536621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041eaf25545fb" /><Relationship Type="http://schemas.openxmlformats.org/officeDocument/2006/relationships/slide" Target="/ppt/slides/slide1.xml" Id="R6916ed05958b4bee" /><Relationship Type="http://schemas.openxmlformats.org/officeDocument/2006/relationships/slide" Target="/ppt/slides/slide2.xml" Id="Rec9dc29e1bea4d8e" /><Relationship Type="http://schemas.openxmlformats.org/officeDocument/2006/relationships/slide" Target="/ppt/slides/slide3.xml" Id="R0ab2d6a762864e87" /><Relationship Type="http://schemas.openxmlformats.org/officeDocument/2006/relationships/slide" Target="/ppt/slides/slide4.xml" Id="R931cf13b77ed4474" /><Relationship Type="http://schemas.openxmlformats.org/officeDocument/2006/relationships/slide" Target="/ppt/slides/slide5.xml" Id="R28bec6a2f9a54905" /><Relationship Type="http://schemas.openxmlformats.org/officeDocument/2006/relationships/slide" Target="/ppt/slides/slide6.xml" Id="R6ffaf9294d4948ea" /><Relationship Type="http://schemas.openxmlformats.org/officeDocument/2006/relationships/slide" Target="/ppt/slides/slide7.xml" Id="Ra40662536621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f9be8ada045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3f0da0d6a4f06" /><Relationship Type="http://schemas.openxmlformats.org/officeDocument/2006/relationships/theme" Target="/ppt/slideMasters/theme/theme1.xml" Id="R20e1dc94fa19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3f0da0d6a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65bec1944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00b464441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3c7cd878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810c20a641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d1adeced7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788da20844e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9f784f9c5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CITADELL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CITADELL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CHRISTIAN HELTNE-RIVENES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Christian Heltne-Rivenes, Linderngata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922 091 285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EIENDOM AS</a:t>
            </a:r>
          </a:p>
        </p:txBody>
      </p:sp>
    </p:spTree>
  </p:cSld>
  <p:clrMapOvr>
    <a:masterClrMapping xmlns:a="http://schemas.openxmlformats.org/drawingml/2006/main"/>
  </p:clrMapOvr>
</p:sld>
</file>