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2fe5176872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59782c75674427"/>
  </p:sldMasterIdLst>
  <p:sldIdLst>
    <p:sldId xmlns:r="http://schemas.openxmlformats.org/officeDocument/2006/relationships" id="256" r:id="R7feb37d8c1274e2e"/>
    <p:sldId xmlns:r="http://schemas.openxmlformats.org/officeDocument/2006/relationships" id="257" r:id="R9a9a76a7158b463f"/>
    <p:sldId xmlns:r="http://schemas.openxmlformats.org/officeDocument/2006/relationships" id="258" r:id="Rca41fbd2be7147ac"/>
    <p:sldId xmlns:r="http://schemas.openxmlformats.org/officeDocument/2006/relationships" id="259" r:id="R333efca863284366"/>
    <p:sldId xmlns:r="http://schemas.openxmlformats.org/officeDocument/2006/relationships" id="260" r:id="R76ac238648f048cf"/>
    <p:sldId xmlns:r="http://schemas.openxmlformats.org/officeDocument/2006/relationships" id="261" r:id="R77f0edc42c1f4974"/>
    <p:sldId xmlns:r="http://schemas.openxmlformats.org/officeDocument/2006/relationships" id="262" r:id="Rd6f9a8a1114d4d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9782c75674427" /><Relationship Type="http://schemas.openxmlformats.org/officeDocument/2006/relationships/slide" Target="/ppt/slides/slide1.xml" Id="R7feb37d8c1274e2e" /><Relationship Type="http://schemas.openxmlformats.org/officeDocument/2006/relationships/slide" Target="/ppt/slides/slide2.xml" Id="R9a9a76a7158b463f" /><Relationship Type="http://schemas.openxmlformats.org/officeDocument/2006/relationships/slide" Target="/ppt/slides/slide3.xml" Id="Rca41fbd2be7147ac" /><Relationship Type="http://schemas.openxmlformats.org/officeDocument/2006/relationships/slide" Target="/ppt/slides/slide4.xml" Id="R333efca863284366" /><Relationship Type="http://schemas.openxmlformats.org/officeDocument/2006/relationships/slide" Target="/ppt/slides/slide5.xml" Id="R76ac238648f048cf" /><Relationship Type="http://schemas.openxmlformats.org/officeDocument/2006/relationships/slide" Target="/ppt/slides/slide6.xml" Id="R77f0edc42c1f4974" /><Relationship Type="http://schemas.openxmlformats.org/officeDocument/2006/relationships/slide" Target="/ppt/slides/slide7.xml" Id="Rd6f9a8a1114d4d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f0a3afbe146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dc4cea261453b" /><Relationship Type="http://schemas.openxmlformats.org/officeDocument/2006/relationships/theme" Target="/ppt/slideMasters/theme/theme1.xml" Id="R496cb44fcd6b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dc4cea261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50540882a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d8a8b600742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01fd312f649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311cdc1ff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677f0f42d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21c58ae5e44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9cdf66ed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 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 TJENESTER AS ble etablert [år] og holder til i 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1 543 494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303 078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EDDY RYEN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Eddy Ryen, Dønnestadveien 329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922 090 939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 TJENESTER AS</a:t>
            </a:r>
          </a:p>
        </p:txBody>
      </p:sp>
    </p:spTree>
  </p:cSld>
  <p:clrMapOvr>
    <a:masterClrMapping xmlns:a="http://schemas.openxmlformats.org/drawingml/2006/main"/>
  </p:clrMapOvr>
</p:sld>
</file>