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1250c050a34e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591f26dcc64ad8"/>
  </p:sldMasterIdLst>
  <p:sldIdLst>
    <p:sldId xmlns:r="http://schemas.openxmlformats.org/officeDocument/2006/relationships" id="256" r:id="Ra61a79a5c81940c2"/>
    <p:sldId xmlns:r="http://schemas.openxmlformats.org/officeDocument/2006/relationships" id="257" r:id="R3aceaa4a10724037"/>
    <p:sldId xmlns:r="http://schemas.openxmlformats.org/officeDocument/2006/relationships" id="258" r:id="R98edda842d1d4fb7"/>
    <p:sldId xmlns:r="http://schemas.openxmlformats.org/officeDocument/2006/relationships" id="259" r:id="R52950f2f25674653"/>
    <p:sldId xmlns:r="http://schemas.openxmlformats.org/officeDocument/2006/relationships" id="260" r:id="R26c26d2627fd4da8"/>
    <p:sldId xmlns:r="http://schemas.openxmlformats.org/officeDocument/2006/relationships" id="261" r:id="R282935962f5c41b4"/>
    <p:sldId xmlns:r="http://schemas.openxmlformats.org/officeDocument/2006/relationships" id="262" r:id="Rd63cec909a9342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591f26dcc64ad8" /><Relationship Type="http://schemas.openxmlformats.org/officeDocument/2006/relationships/slide" Target="/ppt/slides/slide1.xml" Id="Ra61a79a5c81940c2" /><Relationship Type="http://schemas.openxmlformats.org/officeDocument/2006/relationships/slide" Target="/ppt/slides/slide2.xml" Id="R3aceaa4a10724037" /><Relationship Type="http://schemas.openxmlformats.org/officeDocument/2006/relationships/slide" Target="/ppt/slides/slide3.xml" Id="R98edda842d1d4fb7" /><Relationship Type="http://schemas.openxmlformats.org/officeDocument/2006/relationships/slide" Target="/ppt/slides/slide4.xml" Id="R52950f2f25674653" /><Relationship Type="http://schemas.openxmlformats.org/officeDocument/2006/relationships/slide" Target="/ppt/slides/slide5.xml" Id="R26c26d2627fd4da8" /><Relationship Type="http://schemas.openxmlformats.org/officeDocument/2006/relationships/slide" Target="/ppt/slides/slide6.xml" Id="R282935962f5c41b4" /><Relationship Type="http://schemas.openxmlformats.org/officeDocument/2006/relationships/slide" Target="/ppt/slides/slide7.xml" Id="Rd63cec909a9342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aa8951af645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9ec04136e4703" /><Relationship Type="http://schemas.openxmlformats.org/officeDocument/2006/relationships/theme" Target="/ppt/slideMasters/theme/theme1.xml" Id="Rb037df085c8141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49ec04136e47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4b68021514b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7fbbbcbd54b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9dcf7e78e4e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21bdb795743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1542251c843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b788d591646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0aa1fb5e745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 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 TJENESTER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1 543 494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303 078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RYEN JAN EDDY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Eddy Ryen, Dønnestadveien 329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