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f807679d8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b8eab069642cd"/>
  </p:sldMasterIdLst>
  <p:sldIdLst>
    <p:sldId xmlns:r="http://schemas.openxmlformats.org/officeDocument/2006/relationships" id="256" r:id="R52998510fc924972"/>
    <p:sldId xmlns:r="http://schemas.openxmlformats.org/officeDocument/2006/relationships" id="257" r:id="R4cbff6b019794f02"/>
    <p:sldId xmlns:r="http://schemas.openxmlformats.org/officeDocument/2006/relationships" id="258" r:id="R6ff98f4c65f24c40"/>
    <p:sldId xmlns:r="http://schemas.openxmlformats.org/officeDocument/2006/relationships" id="259" r:id="R508cf7f68b4f4f37"/>
    <p:sldId xmlns:r="http://schemas.openxmlformats.org/officeDocument/2006/relationships" id="260" r:id="R8a9d9a3c308b499f"/>
    <p:sldId xmlns:r="http://schemas.openxmlformats.org/officeDocument/2006/relationships" id="261" r:id="R0450830e18e947c0"/>
    <p:sldId xmlns:r="http://schemas.openxmlformats.org/officeDocument/2006/relationships" id="262" r:id="R937b2e19d00e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b8eab069642cd" /><Relationship Type="http://schemas.openxmlformats.org/officeDocument/2006/relationships/slide" Target="/ppt/slides/slide1.xml" Id="R52998510fc924972" /><Relationship Type="http://schemas.openxmlformats.org/officeDocument/2006/relationships/slide" Target="/ppt/slides/slide2.xml" Id="R4cbff6b019794f02" /><Relationship Type="http://schemas.openxmlformats.org/officeDocument/2006/relationships/slide" Target="/ppt/slides/slide3.xml" Id="R6ff98f4c65f24c40" /><Relationship Type="http://schemas.openxmlformats.org/officeDocument/2006/relationships/slide" Target="/ppt/slides/slide4.xml" Id="R508cf7f68b4f4f37" /><Relationship Type="http://schemas.openxmlformats.org/officeDocument/2006/relationships/slide" Target="/ppt/slides/slide5.xml" Id="R8a9d9a3c308b499f" /><Relationship Type="http://schemas.openxmlformats.org/officeDocument/2006/relationships/slide" Target="/ppt/slides/slide6.xml" Id="R0450830e18e947c0" /><Relationship Type="http://schemas.openxmlformats.org/officeDocument/2006/relationships/slide" Target="/ppt/slides/slide7.xml" Id="R937b2e19d00e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f2e249a9f46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a92ea24174f61" /><Relationship Type="http://schemas.openxmlformats.org/officeDocument/2006/relationships/theme" Target="/ppt/slideMasters/theme/theme1.xml" Id="Rb9986e4d40cc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a92ea24174f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3a3aab29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1a02f766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312105219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4cfabbfec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77d93d65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8d3404454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b9261757f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