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6ff2ffd1c9447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0f368aad76a46f0"/>
  </p:sldMasterIdLst>
  <p:sldIdLst>
    <p:sldId xmlns:r="http://schemas.openxmlformats.org/officeDocument/2006/relationships" id="256" r:id="Rf61e216b89bd4e8b"/>
    <p:sldId xmlns:r="http://schemas.openxmlformats.org/officeDocument/2006/relationships" id="257" r:id="R6cff8a966de64da3"/>
    <p:sldId xmlns:r="http://schemas.openxmlformats.org/officeDocument/2006/relationships" id="258" r:id="R0e17d883ddae4c52"/>
    <p:sldId xmlns:r="http://schemas.openxmlformats.org/officeDocument/2006/relationships" id="259" r:id="Rb36c7df8861a4a97"/>
    <p:sldId xmlns:r="http://schemas.openxmlformats.org/officeDocument/2006/relationships" id="260" r:id="R5e033765939540d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f368aad76a46f0" /><Relationship Type="http://schemas.openxmlformats.org/officeDocument/2006/relationships/slide" Target="/ppt/slides/slide1.xml" Id="Rf61e216b89bd4e8b" /><Relationship Type="http://schemas.openxmlformats.org/officeDocument/2006/relationships/slide" Target="/ppt/slides/slide2.xml" Id="R6cff8a966de64da3" /><Relationship Type="http://schemas.openxmlformats.org/officeDocument/2006/relationships/slide" Target="/ppt/slides/slide3.xml" Id="R0e17d883ddae4c52" /><Relationship Type="http://schemas.openxmlformats.org/officeDocument/2006/relationships/slide" Target="/ppt/slides/slide4.xml" Id="Rb36c7df8861a4a97" /><Relationship Type="http://schemas.openxmlformats.org/officeDocument/2006/relationships/slide" Target="/ppt/slides/slide5.xml" Id="R5e033765939540d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bc2fc6b2a94c8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d1973ed3954b0c" /><Relationship Type="http://schemas.openxmlformats.org/officeDocument/2006/relationships/theme" Target="/ppt/slideMasters/theme/theme1.xml" Id="Rcc97069d90764ff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dd1973ed3954b0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4d34479085473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19d9be2ae145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e6f2f968d74c1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6b1d96df6b4a7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026901da0042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HELSE UTSTYR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HELSE UTSTYR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HELSE UTSTYR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HELSE UTSTYR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HELSE UTSTYR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HELSE UTSTYR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922 089 949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HELSE UTSTYR AS</a:t>
            </a:r>
          </a:p>
        </p:txBody>
      </p:sp>
    </p:spTree>
  </p:cSld>
  <p:clrMapOvr>
    <a:masterClrMapping xmlns:a="http://schemas.openxmlformats.org/drawingml/2006/main"/>
  </p:clrMapOvr>
</p:sld>
</file>