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a610d9648f44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3ab5b3422e47ed"/>
  </p:sldMasterIdLst>
  <p:sldIdLst>
    <p:sldId xmlns:r="http://schemas.openxmlformats.org/officeDocument/2006/relationships" id="256" r:id="R49ee459d15f0456c"/>
    <p:sldId xmlns:r="http://schemas.openxmlformats.org/officeDocument/2006/relationships" id="257" r:id="R915c217d91f74c91"/>
    <p:sldId xmlns:r="http://schemas.openxmlformats.org/officeDocument/2006/relationships" id="258" r:id="R51640f10bf204048"/>
    <p:sldId xmlns:r="http://schemas.openxmlformats.org/officeDocument/2006/relationships" id="259" r:id="R4b19405aa1114a47"/>
    <p:sldId xmlns:r="http://schemas.openxmlformats.org/officeDocument/2006/relationships" id="260" r:id="Rf3575864d4ab4c9c"/>
    <p:sldId xmlns:r="http://schemas.openxmlformats.org/officeDocument/2006/relationships" id="261" r:id="R30ff54d8064948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ab5b3422e47ed" /><Relationship Type="http://schemas.openxmlformats.org/officeDocument/2006/relationships/slide" Target="/ppt/slides/slide1.xml" Id="R49ee459d15f0456c" /><Relationship Type="http://schemas.openxmlformats.org/officeDocument/2006/relationships/slide" Target="/ppt/slides/slide2.xml" Id="R915c217d91f74c91" /><Relationship Type="http://schemas.openxmlformats.org/officeDocument/2006/relationships/slide" Target="/ppt/slides/slide3.xml" Id="R51640f10bf204048" /><Relationship Type="http://schemas.openxmlformats.org/officeDocument/2006/relationships/slide" Target="/ppt/slides/slide4.xml" Id="R4b19405aa1114a47" /><Relationship Type="http://schemas.openxmlformats.org/officeDocument/2006/relationships/slide" Target="/ppt/slides/slide5.xml" Id="Rf3575864d4ab4c9c" /><Relationship Type="http://schemas.openxmlformats.org/officeDocument/2006/relationships/slide" Target="/ppt/slides/slide6.xml" Id="R30ff54d8064948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2b2852fe9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074dcc6f64717" /><Relationship Type="http://schemas.openxmlformats.org/officeDocument/2006/relationships/theme" Target="/ppt/slideMasters/theme/theme1.xml" Id="Rfc2673423e8d4e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074dcc6f647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cd43575d841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4326736c6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cfb3344244b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fc4c81048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5edb0d79148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9b4728c004b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FOSSHEIM LODGE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FOSSHEIM LODGE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4 866 607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−263 867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−277 168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762 673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922 087 776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LODGE AS</a:t>
            </a:r>
          </a:p>
        </p:txBody>
      </p:sp>
    </p:spTree>
  </p:cSld>
  <p:clrMapOvr>
    <a:masterClrMapping xmlns:a="http://schemas.openxmlformats.org/drawingml/2006/main"/>
  </p:clrMapOvr>
</p:sld>
</file>