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4b593a50be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fee28e0e74a32"/>
  </p:sldMasterIdLst>
  <p:sldIdLst>
    <p:sldId xmlns:r="http://schemas.openxmlformats.org/officeDocument/2006/relationships" id="256" r:id="R853f09fabd57476d"/>
    <p:sldId xmlns:r="http://schemas.openxmlformats.org/officeDocument/2006/relationships" id="257" r:id="R69cdef49b62d439a"/>
    <p:sldId xmlns:r="http://schemas.openxmlformats.org/officeDocument/2006/relationships" id="258" r:id="Rb0fafb73442d4955"/>
    <p:sldId xmlns:r="http://schemas.openxmlformats.org/officeDocument/2006/relationships" id="259" r:id="Rbc985ff7da8a476d"/>
    <p:sldId xmlns:r="http://schemas.openxmlformats.org/officeDocument/2006/relationships" id="260" r:id="R7d54be4eb137431a"/>
    <p:sldId xmlns:r="http://schemas.openxmlformats.org/officeDocument/2006/relationships" id="261" r:id="R020fbbb330c344da"/>
    <p:sldId xmlns:r="http://schemas.openxmlformats.org/officeDocument/2006/relationships" id="262" r:id="R55157287ed554a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fee28e0e74a32" /><Relationship Type="http://schemas.openxmlformats.org/officeDocument/2006/relationships/slide" Target="/ppt/slides/slide1.xml" Id="R853f09fabd57476d" /><Relationship Type="http://schemas.openxmlformats.org/officeDocument/2006/relationships/slide" Target="/ppt/slides/slide2.xml" Id="R69cdef49b62d439a" /><Relationship Type="http://schemas.openxmlformats.org/officeDocument/2006/relationships/slide" Target="/ppt/slides/slide3.xml" Id="Rb0fafb73442d4955" /><Relationship Type="http://schemas.openxmlformats.org/officeDocument/2006/relationships/slide" Target="/ppt/slides/slide4.xml" Id="Rbc985ff7da8a476d" /><Relationship Type="http://schemas.openxmlformats.org/officeDocument/2006/relationships/slide" Target="/ppt/slides/slide5.xml" Id="R7d54be4eb137431a" /><Relationship Type="http://schemas.openxmlformats.org/officeDocument/2006/relationships/slide" Target="/ppt/slides/slide6.xml" Id="R020fbbb330c344da" /><Relationship Type="http://schemas.openxmlformats.org/officeDocument/2006/relationships/slide" Target="/ppt/slides/slide7.xml" Id="R55157287ed554a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e1ae776df40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5d6c64ee040b4" /><Relationship Type="http://schemas.openxmlformats.org/officeDocument/2006/relationships/theme" Target="/ppt/slideMasters/theme/theme1.xml" Id="Rc8a1765cc348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5d6c64ee0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4044220eb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5362dd369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1352c0d4841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0c35c04464e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7e580845943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6b94cd3e3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d42d1535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