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db4bb8a67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46475568e401e"/>
  </p:sldMasterIdLst>
  <p:sldIdLst>
    <p:sldId xmlns:r="http://schemas.openxmlformats.org/officeDocument/2006/relationships" id="256" r:id="R06e3d6973c06431c"/>
    <p:sldId xmlns:r="http://schemas.openxmlformats.org/officeDocument/2006/relationships" id="257" r:id="R56f5a9e5d74b4dce"/>
    <p:sldId xmlns:r="http://schemas.openxmlformats.org/officeDocument/2006/relationships" id="258" r:id="R4cb34b3feb3f48b4"/>
    <p:sldId xmlns:r="http://schemas.openxmlformats.org/officeDocument/2006/relationships" id="259" r:id="Reaefae6a44164ced"/>
    <p:sldId xmlns:r="http://schemas.openxmlformats.org/officeDocument/2006/relationships" id="260" r:id="Re9080be549a04d12"/>
    <p:sldId xmlns:r="http://schemas.openxmlformats.org/officeDocument/2006/relationships" id="261" r:id="R87ab3bb8c71f4799"/>
    <p:sldId xmlns:r="http://schemas.openxmlformats.org/officeDocument/2006/relationships" id="262" r:id="R894ce4ada635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46475568e401e" /><Relationship Type="http://schemas.openxmlformats.org/officeDocument/2006/relationships/slide" Target="/ppt/slides/slide1.xml" Id="R06e3d6973c06431c" /><Relationship Type="http://schemas.openxmlformats.org/officeDocument/2006/relationships/slide" Target="/ppt/slides/slide2.xml" Id="R56f5a9e5d74b4dce" /><Relationship Type="http://schemas.openxmlformats.org/officeDocument/2006/relationships/slide" Target="/ppt/slides/slide3.xml" Id="R4cb34b3feb3f48b4" /><Relationship Type="http://schemas.openxmlformats.org/officeDocument/2006/relationships/slide" Target="/ppt/slides/slide4.xml" Id="Reaefae6a44164ced" /><Relationship Type="http://schemas.openxmlformats.org/officeDocument/2006/relationships/slide" Target="/ppt/slides/slide5.xml" Id="Re9080be549a04d12" /><Relationship Type="http://schemas.openxmlformats.org/officeDocument/2006/relationships/slide" Target="/ppt/slides/slide6.xml" Id="R87ab3bb8c71f4799" /><Relationship Type="http://schemas.openxmlformats.org/officeDocument/2006/relationships/slide" Target="/ppt/slides/slide7.xml" Id="R894ce4ada635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909d8870b45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bff8b97db4fd4" /><Relationship Type="http://schemas.openxmlformats.org/officeDocument/2006/relationships/theme" Target="/ppt/slideMasters/theme/theme1.xml" Id="R81d8cea2ae41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bff8b97db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8d5bd029d46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e88a320c94e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1de8587fd42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7ba1a9b4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8d609e510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99e4650f449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eab2e7d02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PGA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2 813 545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GUNNAR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