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2429e039e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62a44583b34164"/>
  </p:sldMasterIdLst>
  <p:sldIdLst>
    <p:sldId xmlns:r="http://schemas.openxmlformats.org/officeDocument/2006/relationships" id="256" r:id="R13b08721aebe44ae"/>
    <p:sldId xmlns:r="http://schemas.openxmlformats.org/officeDocument/2006/relationships" id="257" r:id="R91c8a8452689411d"/>
    <p:sldId xmlns:r="http://schemas.openxmlformats.org/officeDocument/2006/relationships" id="258" r:id="R75319d7bc5f0468b"/>
    <p:sldId xmlns:r="http://schemas.openxmlformats.org/officeDocument/2006/relationships" id="259" r:id="R4e9a8df6c4454e69"/>
    <p:sldId xmlns:r="http://schemas.openxmlformats.org/officeDocument/2006/relationships" id="260" r:id="R0666bf7d1423444c"/>
    <p:sldId xmlns:r="http://schemas.openxmlformats.org/officeDocument/2006/relationships" id="261" r:id="R7827e4e345654513"/>
    <p:sldId xmlns:r="http://schemas.openxmlformats.org/officeDocument/2006/relationships" id="262" r:id="Rf99146742e6b44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2a44583b34164" /><Relationship Type="http://schemas.openxmlformats.org/officeDocument/2006/relationships/slide" Target="/ppt/slides/slide1.xml" Id="R13b08721aebe44ae" /><Relationship Type="http://schemas.openxmlformats.org/officeDocument/2006/relationships/slide" Target="/ppt/slides/slide2.xml" Id="R91c8a8452689411d" /><Relationship Type="http://schemas.openxmlformats.org/officeDocument/2006/relationships/slide" Target="/ppt/slides/slide3.xml" Id="R75319d7bc5f0468b" /><Relationship Type="http://schemas.openxmlformats.org/officeDocument/2006/relationships/slide" Target="/ppt/slides/slide4.xml" Id="R4e9a8df6c4454e69" /><Relationship Type="http://schemas.openxmlformats.org/officeDocument/2006/relationships/slide" Target="/ppt/slides/slide5.xml" Id="R0666bf7d1423444c" /><Relationship Type="http://schemas.openxmlformats.org/officeDocument/2006/relationships/slide" Target="/ppt/slides/slide6.xml" Id="R7827e4e345654513" /><Relationship Type="http://schemas.openxmlformats.org/officeDocument/2006/relationships/slide" Target="/ppt/slides/slide7.xml" Id="Rf99146742e6b44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421d5473543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7b58b30eb4e43" /><Relationship Type="http://schemas.openxmlformats.org/officeDocument/2006/relationships/theme" Target="/ppt/slideMasters/theme/theme1.xml" Id="Rc37e39a271c94d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d7b58b30eb4e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1370341f546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e7bc6fe80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8aed10772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bfab5e72540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9b6ad56744a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3d004a97e4c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a707de40f46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NORSKHENGER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NORSKHENGER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NORSKHENGER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NORSKHENGER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NORSKHENGER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NORSKHENGER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604 558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NORSKHENGER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BERLI TORE ANDRÉ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OSNES STIG GUNNAR GANGNES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NORSKHENGER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Osnes, Myrhaugveien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NORSKHENGER AS</a:t>
            </a:r>
          </a:p>
        </p:txBody>
      </p:sp>
    </p:spTree>
  </p:cSld>
  <p:clrMapOvr>
    <a:masterClrMapping xmlns:a="http://schemas.openxmlformats.org/drawingml/2006/main"/>
  </p:clrMapOvr>
</p:sld>
</file>