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fbc319cd4141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99d46504b4daf"/>
  </p:sldMasterIdLst>
  <p:sldIdLst>
    <p:sldId xmlns:r="http://schemas.openxmlformats.org/officeDocument/2006/relationships" id="256" r:id="R30dc4d0442ec43ff"/>
    <p:sldId xmlns:r="http://schemas.openxmlformats.org/officeDocument/2006/relationships" id="257" r:id="Rf0cde9983fe04564"/>
    <p:sldId xmlns:r="http://schemas.openxmlformats.org/officeDocument/2006/relationships" id="258" r:id="R9e2bb3a023fa4236"/>
    <p:sldId xmlns:r="http://schemas.openxmlformats.org/officeDocument/2006/relationships" id="259" r:id="R0842a6237b814595"/>
    <p:sldId xmlns:r="http://schemas.openxmlformats.org/officeDocument/2006/relationships" id="260" r:id="R13a8486b95d24475"/>
    <p:sldId xmlns:r="http://schemas.openxmlformats.org/officeDocument/2006/relationships" id="261" r:id="R68d94d716b7149ed"/>
    <p:sldId xmlns:r="http://schemas.openxmlformats.org/officeDocument/2006/relationships" id="262" r:id="R0b4a83bdd65147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99d46504b4daf" /><Relationship Type="http://schemas.openxmlformats.org/officeDocument/2006/relationships/slide" Target="/ppt/slides/slide1.xml" Id="R30dc4d0442ec43ff" /><Relationship Type="http://schemas.openxmlformats.org/officeDocument/2006/relationships/slide" Target="/ppt/slides/slide2.xml" Id="Rf0cde9983fe04564" /><Relationship Type="http://schemas.openxmlformats.org/officeDocument/2006/relationships/slide" Target="/ppt/slides/slide3.xml" Id="R9e2bb3a023fa4236" /><Relationship Type="http://schemas.openxmlformats.org/officeDocument/2006/relationships/slide" Target="/ppt/slides/slide4.xml" Id="R0842a6237b814595" /><Relationship Type="http://schemas.openxmlformats.org/officeDocument/2006/relationships/slide" Target="/ppt/slides/slide5.xml" Id="R13a8486b95d24475" /><Relationship Type="http://schemas.openxmlformats.org/officeDocument/2006/relationships/slide" Target="/ppt/slides/slide6.xml" Id="R68d94d716b7149ed" /><Relationship Type="http://schemas.openxmlformats.org/officeDocument/2006/relationships/slide" Target="/ppt/slides/slide7.xml" Id="R0b4a83bdd65147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e61dcfcb2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083f8a23644c9" /><Relationship Type="http://schemas.openxmlformats.org/officeDocument/2006/relationships/theme" Target="/ppt/slideMasters/theme/theme1.xml" Id="R224f1e34639e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083f8a23644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3d5f296dd43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7c4ffb0274c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6fe48f295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a6331a4d6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22618677d4e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562977f3048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e2a10990d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MIE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2 494 730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SCHEIDE BJØRN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Bondelia hage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2816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922 083 541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MIE HOLDING AS</a:t>
            </a:r>
          </a:p>
        </p:txBody>
      </p:sp>
    </p:spTree>
  </p:cSld>
  <p:clrMapOvr>
    <a:masterClrMapping xmlns:a="http://schemas.openxmlformats.org/drawingml/2006/main"/>
  </p:clrMapOvr>
</p:sld>
</file>