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ce34abe09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706d066f314b13"/>
  </p:sldMasterIdLst>
  <p:sldIdLst>
    <p:sldId xmlns:r="http://schemas.openxmlformats.org/officeDocument/2006/relationships" id="256" r:id="R5a7ef037b19b4224"/>
    <p:sldId xmlns:r="http://schemas.openxmlformats.org/officeDocument/2006/relationships" id="257" r:id="Rd9c55a5faa384bc6"/>
    <p:sldId xmlns:r="http://schemas.openxmlformats.org/officeDocument/2006/relationships" id="258" r:id="Ra5a5ad54abd1487b"/>
    <p:sldId xmlns:r="http://schemas.openxmlformats.org/officeDocument/2006/relationships" id="259" r:id="Ra3e3618f5f8d4d4c"/>
    <p:sldId xmlns:r="http://schemas.openxmlformats.org/officeDocument/2006/relationships" id="260" r:id="R39f321ccfefe496a"/>
    <p:sldId xmlns:r="http://schemas.openxmlformats.org/officeDocument/2006/relationships" id="261" r:id="R8ee6bb89ed0d49a3"/>
    <p:sldId xmlns:r="http://schemas.openxmlformats.org/officeDocument/2006/relationships" id="262" r:id="R64e01ff325f44a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06d066f314b13" /><Relationship Type="http://schemas.openxmlformats.org/officeDocument/2006/relationships/slide" Target="/ppt/slides/slide1.xml" Id="R5a7ef037b19b4224" /><Relationship Type="http://schemas.openxmlformats.org/officeDocument/2006/relationships/slide" Target="/ppt/slides/slide2.xml" Id="Rd9c55a5faa384bc6" /><Relationship Type="http://schemas.openxmlformats.org/officeDocument/2006/relationships/slide" Target="/ppt/slides/slide3.xml" Id="Ra5a5ad54abd1487b" /><Relationship Type="http://schemas.openxmlformats.org/officeDocument/2006/relationships/slide" Target="/ppt/slides/slide4.xml" Id="Ra3e3618f5f8d4d4c" /><Relationship Type="http://schemas.openxmlformats.org/officeDocument/2006/relationships/slide" Target="/ppt/slides/slide5.xml" Id="R39f321ccfefe496a" /><Relationship Type="http://schemas.openxmlformats.org/officeDocument/2006/relationships/slide" Target="/ppt/slides/slide6.xml" Id="R8ee6bb89ed0d49a3" /><Relationship Type="http://schemas.openxmlformats.org/officeDocument/2006/relationships/slide" Target="/ppt/slides/slide7.xml" Id="R64e01ff325f44a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053606725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85efce2f94683" /><Relationship Type="http://schemas.openxmlformats.org/officeDocument/2006/relationships/theme" Target="/ppt/slideMasters/theme/theme1.xml" Id="Rfe96854c4982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285efce2f946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e40dda560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b166de73645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c4ce12d1d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cbec01d48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c7b01deea40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45b274582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f63c8b5ab49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KJØLHAMAR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KJØLHAMAR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1 322 521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1 345 059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KJØLHAMAR KJELL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Breisynvegen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KJØLHAMAR AS</a:t>
            </a:r>
          </a:p>
        </p:txBody>
      </p:sp>
    </p:spTree>
  </p:cSld>
  <p:clrMapOvr>
    <a:masterClrMapping xmlns:a="http://schemas.openxmlformats.org/drawingml/2006/main"/>
  </p:clrMapOvr>
</p:sld>
</file>