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6660f899f4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4e3a59c7404c61"/>
  </p:sldMasterIdLst>
  <p:sldIdLst>
    <p:sldId xmlns:r="http://schemas.openxmlformats.org/officeDocument/2006/relationships" id="256" r:id="Rd3a88dcbf56d42ab"/>
    <p:sldId xmlns:r="http://schemas.openxmlformats.org/officeDocument/2006/relationships" id="257" r:id="R80790f7c277540b3"/>
    <p:sldId xmlns:r="http://schemas.openxmlformats.org/officeDocument/2006/relationships" id="258" r:id="R8bb25f3934cc467b"/>
    <p:sldId xmlns:r="http://schemas.openxmlformats.org/officeDocument/2006/relationships" id="259" r:id="Ra9a813b7d5774e8c"/>
    <p:sldId xmlns:r="http://schemas.openxmlformats.org/officeDocument/2006/relationships" id="260" r:id="Re72fdc7ec1664668"/>
    <p:sldId xmlns:r="http://schemas.openxmlformats.org/officeDocument/2006/relationships" id="261" r:id="R5305cdb7255a41bd"/>
    <p:sldId xmlns:r="http://schemas.openxmlformats.org/officeDocument/2006/relationships" id="262" r:id="Rb6072e8fe043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e3a59c7404c61" /><Relationship Type="http://schemas.openxmlformats.org/officeDocument/2006/relationships/slide" Target="/ppt/slides/slide1.xml" Id="Rd3a88dcbf56d42ab" /><Relationship Type="http://schemas.openxmlformats.org/officeDocument/2006/relationships/slide" Target="/ppt/slides/slide2.xml" Id="R80790f7c277540b3" /><Relationship Type="http://schemas.openxmlformats.org/officeDocument/2006/relationships/slide" Target="/ppt/slides/slide3.xml" Id="R8bb25f3934cc467b" /><Relationship Type="http://schemas.openxmlformats.org/officeDocument/2006/relationships/slide" Target="/ppt/slides/slide4.xml" Id="Ra9a813b7d5774e8c" /><Relationship Type="http://schemas.openxmlformats.org/officeDocument/2006/relationships/slide" Target="/ppt/slides/slide5.xml" Id="Re72fdc7ec1664668" /><Relationship Type="http://schemas.openxmlformats.org/officeDocument/2006/relationships/slide" Target="/ppt/slides/slide6.xml" Id="R5305cdb7255a41bd" /><Relationship Type="http://schemas.openxmlformats.org/officeDocument/2006/relationships/slide" Target="/ppt/slides/slide7.xml" Id="Rb6072e8fe043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d41e4e70d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36207379f4259" /><Relationship Type="http://schemas.openxmlformats.org/officeDocument/2006/relationships/theme" Target="/ppt/slideMasters/theme/theme1.xml" Id="Ra36406affb1a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36207379f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1bbc44d53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30f21590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9ffac5384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4ac596b79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091e838a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090a81f4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5722a2bb0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NSB UTVIKLING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499 092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19 408 699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NORDBO MJØSA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SKATTUM EIENDOM A/S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TOMTEPARTNER NORGE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Totenveg 109B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922 082 979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NSB UTVIKLING AS</a:t>
            </a:r>
          </a:p>
        </p:txBody>
      </p:sp>
    </p:spTree>
  </p:cSld>
  <p:clrMapOvr>
    <a:masterClrMapping xmlns:a="http://schemas.openxmlformats.org/drawingml/2006/main"/>
  </p:clrMapOvr>
</p:sld>
</file>