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d28cfd17974c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9fcae108e412b"/>
  </p:sldMasterIdLst>
  <p:sldIdLst>
    <p:sldId xmlns:r="http://schemas.openxmlformats.org/officeDocument/2006/relationships" id="256" r:id="R16ed8e1f19694830"/>
    <p:sldId xmlns:r="http://schemas.openxmlformats.org/officeDocument/2006/relationships" id="257" r:id="Rf3a31cfaa6534e96"/>
    <p:sldId xmlns:r="http://schemas.openxmlformats.org/officeDocument/2006/relationships" id="258" r:id="R6739529dfae14062"/>
    <p:sldId xmlns:r="http://schemas.openxmlformats.org/officeDocument/2006/relationships" id="259" r:id="R0e378fa3ff7743d0"/>
    <p:sldId xmlns:r="http://schemas.openxmlformats.org/officeDocument/2006/relationships" id="260" r:id="Rbed0de1cd9334181"/>
    <p:sldId xmlns:r="http://schemas.openxmlformats.org/officeDocument/2006/relationships" id="261" r:id="Rce6c9e837e4c4d21"/>
    <p:sldId xmlns:r="http://schemas.openxmlformats.org/officeDocument/2006/relationships" id="262" r:id="R0ebf89a0106f46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9fcae108e412b" /><Relationship Type="http://schemas.openxmlformats.org/officeDocument/2006/relationships/slide" Target="/ppt/slides/slide1.xml" Id="R16ed8e1f19694830" /><Relationship Type="http://schemas.openxmlformats.org/officeDocument/2006/relationships/slide" Target="/ppt/slides/slide2.xml" Id="Rf3a31cfaa6534e96" /><Relationship Type="http://schemas.openxmlformats.org/officeDocument/2006/relationships/slide" Target="/ppt/slides/slide3.xml" Id="R6739529dfae14062" /><Relationship Type="http://schemas.openxmlformats.org/officeDocument/2006/relationships/slide" Target="/ppt/slides/slide4.xml" Id="R0e378fa3ff7743d0" /><Relationship Type="http://schemas.openxmlformats.org/officeDocument/2006/relationships/slide" Target="/ppt/slides/slide5.xml" Id="Rbed0de1cd9334181" /><Relationship Type="http://schemas.openxmlformats.org/officeDocument/2006/relationships/slide" Target="/ppt/slides/slide6.xml" Id="Rce6c9e837e4c4d21" /><Relationship Type="http://schemas.openxmlformats.org/officeDocument/2006/relationships/slide" Target="/ppt/slides/slide7.xml" Id="R0ebf89a0106f46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c1cd64dd046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3722b8154411d" /><Relationship Type="http://schemas.openxmlformats.org/officeDocument/2006/relationships/theme" Target="/ppt/slideMasters/theme/theme1.xml" Id="R1ef510ae6eed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3722b815441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c91c82afb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5eb2e5d57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b4dce7f2d4f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c2a5479a544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c947da55849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79701217b41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733041f6d42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HESTVET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853 443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SUNDSBØ CHRISTINE WALAKER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Fritsøveien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922 078 769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HESTVET AS</a:t>
            </a:r>
          </a:p>
        </p:txBody>
      </p:sp>
    </p:spTree>
  </p:cSld>
  <p:clrMapOvr>
    <a:masterClrMapping xmlns:a="http://schemas.openxmlformats.org/drawingml/2006/main"/>
  </p:clrMapOvr>
</p:sld>
</file>