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65bb8416da48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9be058279d435d"/>
  </p:sldMasterIdLst>
  <p:sldIdLst>
    <p:sldId xmlns:r="http://schemas.openxmlformats.org/officeDocument/2006/relationships" id="256" r:id="Rea2eee8e45784b60"/>
    <p:sldId xmlns:r="http://schemas.openxmlformats.org/officeDocument/2006/relationships" id="257" r:id="R2ce3d450fcf64e9c"/>
    <p:sldId xmlns:r="http://schemas.openxmlformats.org/officeDocument/2006/relationships" id="258" r:id="Raff9e81eb39d4939"/>
    <p:sldId xmlns:r="http://schemas.openxmlformats.org/officeDocument/2006/relationships" id="259" r:id="Rcc6237951c974008"/>
    <p:sldId xmlns:r="http://schemas.openxmlformats.org/officeDocument/2006/relationships" id="260" r:id="R34c517ab503f4961"/>
    <p:sldId xmlns:r="http://schemas.openxmlformats.org/officeDocument/2006/relationships" id="261" r:id="Rb2e0573309c34882"/>
    <p:sldId xmlns:r="http://schemas.openxmlformats.org/officeDocument/2006/relationships" id="262" r:id="Rc7cdc54a730141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be058279d435d" /><Relationship Type="http://schemas.openxmlformats.org/officeDocument/2006/relationships/slide" Target="/ppt/slides/slide1.xml" Id="Rea2eee8e45784b60" /><Relationship Type="http://schemas.openxmlformats.org/officeDocument/2006/relationships/slide" Target="/ppt/slides/slide2.xml" Id="R2ce3d450fcf64e9c" /><Relationship Type="http://schemas.openxmlformats.org/officeDocument/2006/relationships/slide" Target="/ppt/slides/slide3.xml" Id="Raff9e81eb39d4939" /><Relationship Type="http://schemas.openxmlformats.org/officeDocument/2006/relationships/slide" Target="/ppt/slides/slide4.xml" Id="Rcc6237951c974008" /><Relationship Type="http://schemas.openxmlformats.org/officeDocument/2006/relationships/slide" Target="/ppt/slides/slide5.xml" Id="R34c517ab503f4961" /><Relationship Type="http://schemas.openxmlformats.org/officeDocument/2006/relationships/slide" Target="/ppt/slides/slide6.xml" Id="Rb2e0573309c34882" /><Relationship Type="http://schemas.openxmlformats.org/officeDocument/2006/relationships/slide" Target="/ppt/slides/slide7.xml" Id="Rc7cdc54a730141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edf3aa9ae14c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f930effbc46d3" /><Relationship Type="http://schemas.openxmlformats.org/officeDocument/2006/relationships/theme" Target="/ppt/slideMasters/theme/theme1.xml" Id="R77c9fb52e56043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1f930effbc46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4a126cf954f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17fd2e5c94b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24758f0ad45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e40aef88c4e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a9885caff4e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be83d528240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af669c58046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VOLLEN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1 147 941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2 544 919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2 550 936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VOLLEN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Boganesringen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922 078 262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VOLLEN HOLDING AS</a:t>
            </a:r>
          </a:p>
        </p:txBody>
      </p:sp>
    </p:spTree>
  </p:cSld>
  <p:clrMapOvr>
    <a:masterClrMapping xmlns:a="http://schemas.openxmlformats.org/drawingml/2006/main"/>
  </p:clrMapOvr>
</p:sld>
</file>