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36928fda2749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812a73303e44e0"/>
  </p:sldMasterIdLst>
  <p:sldIdLst>
    <p:sldId xmlns:r="http://schemas.openxmlformats.org/officeDocument/2006/relationships" id="256" r:id="R0f1597115b0b470e"/>
    <p:sldId xmlns:r="http://schemas.openxmlformats.org/officeDocument/2006/relationships" id="257" r:id="Ra3ec26e1f9fd408b"/>
    <p:sldId xmlns:r="http://schemas.openxmlformats.org/officeDocument/2006/relationships" id="258" r:id="R9981c075b75a4708"/>
    <p:sldId xmlns:r="http://schemas.openxmlformats.org/officeDocument/2006/relationships" id="259" r:id="R3dfffc4dfae149f4"/>
    <p:sldId xmlns:r="http://schemas.openxmlformats.org/officeDocument/2006/relationships" id="260" r:id="Rfc536651a55447cb"/>
    <p:sldId xmlns:r="http://schemas.openxmlformats.org/officeDocument/2006/relationships" id="261" r:id="R824a0f1731df4c48"/>
    <p:sldId xmlns:r="http://schemas.openxmlformats.org/officeDocument/2006/relationships" id="262" r:id="R741290d8b2c14f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12a73303e44e0" /><Relationship Type="http://schemas.openxmlformats.org/officeDocument/2006/relationships/slide" Target="/ppt/slides/slide1.xml" Id="R0f1597115b0b470e" /><Relationship Type="http://schemas.openxmlformats.org/officeDocument/2006/relationships/slide" Target="/ppt/slides/slide2.xml" Id="Ra3ec26e1f9fd408b" /><Relationship Type="http://schemas.openxmlformats.org/officeDocument/2006/relationships/slide" Target="/ppt/slides/slide3.xml" Id="R9981c075b75a4708" /><Relationship Type="http://schemas.openxmlformats.org/officeDocument/2006/relationships/slide" Target="/ppt/slides/slide4.xml" Id="R3dfffc4dfae149f4" /><Relationship Type="http://schemas.openxmlformats.org/officeDocument/2006/relationships/slide" Target="/ppt/slides/slide5.xml" Id="Rfc536651a55447cb" /><Relationship Type="http://schemas.openxmlformats.org/officeDocument/2006/relationships/slide" Target="/ppt/slides/slide6.xml" Id="R824a0f1731df4c48" /><Relationship Type="http://schemas.openxmlformats.org/officeDocument/2006/relationships/slide" Target="/ppt/slides/slide7.xml" Id="R741290d8b2c14f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636ebbf3744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4811e1fed41d1" /><Relationship Type="http://schemas.openxmlformats.org/officeDocument/2006/relationships/theme" Target="/ppt/slideMasters/theme/theme1.xml" Id="Rb6bf4b50c22141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d4811e1fed41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23646b31742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63316ae454a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49fa2f6da4f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43bc5a7604e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97c7253844b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8ac12087049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b600ac5d148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HANDVERKSTENESTER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HANDVERKSTENESTER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HANDVERKSTENESTER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HANDVERKSTENESTER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HANDVERKSTENESTER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HANDVERKSTENESTER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272 284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263 547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HANDVERKSTENESTER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NÆRHEIM OLE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HANDVERKSTENESTER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922 076 529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HANDVERKSTENESTER AS</a:t>
            </a:r>
          </a:p>
        </p:txBody>
      </p:sp>
    </p:spTree>
  </p:cSld>
  <p:clrMapOvr>
    <a:masterClrMapping xmlns:a="http://schemas.openxmlformats.org/drawingml/2006/main"/>
  </p:clrMapOvr>
</p:sld>
</file>