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c55232b84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6a31b79cf48f7"/>
  </p:sldMasterIdLst>
  <p:sldIdLst>
    <p:sldId xmlns:r="http://schemas.openxmlformats.org/officeDocument/2006/relationships" id="256" r:id="Rcef1a860aa574d5e"/>
    <p:sldId xmlns:r="http://schemas.openxmlformats.org/officeDocument/2006/relationships" id="257" r:id="R79aeb3371d754544"/>
    <p:sldId xmlns:r="http://schemas.openxmlformats.org/officeDocument/2006/relationships" id="258" r:id="Rd3abe48daf54498c"/>
    <p:sldId xmlns:r="http://schemas.openxmlformats.org/officeDocument/2006/relationships" id="259" r:id="R391052cc12624c69"/>
    <p:sldId xmlns:r="http://schemas.openxmlformats.org/officeDocument/2006/relationships" id="260" r:id="R1f9b37bee9b54a56"/>
    <p:sldId xmlns:r="http://schemas.openxmlformats.org/officeDocument/2006/relationships" id="261" r:id="R352953786e9f4c4a"/>
    <p:sldId xmlns:r="http://schemas.openxmlformats.org/officeDocument/2006/relationships" id="262" r:id="Rfe7d1a9951e44d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6a31b79cf48f7" /><Relationship Type="http://schemas.openxmlformats.org/officeDocument/2006/relationships/slide" Target="/ppt/slides/slide1.xml" Id="Rcef1a860aa574d5e" /><Relationship Type="http://schemas.openxmlformats.org/officeDocument/2006/relationships/slide" Target="/ppt/slides/slide2.xml" Id="R79aeb3371d754544" /><Relationship Type="http://schemas.openxmlformats.org/officeDocument/2006/relationships/slide" Target="/ppt/slides/slide3.xml" Id="Rd3abe48daf54498c" /><Relationship Type="http://schemas.openxmlformats.org/officeDocument/2006/relationships/slide" Target="/ppt/slides/slide4.xml" Id="R391052cc12624c69" /><Relationship Type="http://schemas.openxmlformats.org/officeDocument/2006/relationships/slide" Target="/ppt/slides/slide5.xml" Id="R1f9b37bee9b54a56" /><Relationship Type="http://schemas.openxmlformats.org/officeDocument/2006/relationships/slide" Target="/ppt/slides/slide6.xml" Id="R352953786e9f4c4a" /><Relationship Type="http://schemas.openxmlformats.org/officeDocument/2006/relationships/slide" Target="/ppt/slides/slide7.xml" Id="Rfe7d1a9951e44d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1745379bf46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4bd32a4674bbc" /><Relationship Type="http://schemas.openxmlformats.org/officeDocument/2006/relationships/theme" Target="/ppt/slideMasters/theme/theme1.xml" Id="Rfec69d73e76d4e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c4bd32a467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c47c5edf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f6480bee0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4b74eb56c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f5a6d3c76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8f74026ba41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2f8657311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6f3dbc2ca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FBO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3 967 477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BORGEN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922 070 547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FBO HOLDING AS</a:t>
            </a:r>
          </a:p>
        </p:txBody>
      </p:sp>
    </p:spTree>
  </p:cSld>
  <p:clrMapOvr>
    <a:masterClrMapping xmlns:a="http://schemas.openxmlformats.org/drawingml/2006/main"/>
  </p:clrMapOvr>
</p:sld>
</file>