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3a2cbd48cd48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481a3a3e474d04"/>
  </p:sldMasterIdLst>
  <p:sldIdLst>
    <p:sldId xmlns:r="http://schemas.openxmlformats.org/officeDocument/2006/relationships" id="256" r:id="R619d47bac9ac4458"/>
    <p:sldId xmlns:r="http://schemas.openxmlformats.org/officeDocument/2006/relationships" id="257" r:id="R20214b28ca1d4d9d"/>
    <p:sldId xmlns:r="http://schemas.openxmlformats.org/officeDocument/2006/relationships" id="258" r:id="R96b71ee4e4764cf4"/>
    <p:sldId xmlns:r="http://schemas.openxmlformats.org/officeDocument/2006/relationships" id="259" r:id="R52a94e55c62a411c"/>
    <p:sldId xmlns:r="http://schemas.openxmlformats.org/officeDocument/2006/relationships" id="260" r:id="R8ad6a0d7a9384589"/>
    <p:sldId xmlns:r="http://schemas.openxmlformats.org/officeDocument/2006/relationships" id="261" r:id="R6ff7ff8d6df7435d"/>
    <p:sldId xmlns:r="http://schemas.openxmlformats.org/officeDocument/2006/relationships" id="262" r:id="R2d9adda7c19b4c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481a3a3e474d04" /><Relationship Type="http://schemas.openxmlformats.org/officeDocument/2006/relationships/slide" Target="/ppt/slides/slide1.xml" Id="R619d47bac9ac4458" /><Relationship Type="http://schemas.openxmlformats.org/officeDocument/2006/relationships/slide" Target="/ppt/slides/slide2.xml" Id="R20214b28ca1d4d9d" /><Relationship Type="http://schemas.openxmlformats.org/officeDocument/2006/relationships/slide" Target="/ppt/slides/slide3.xml" Id="R96b71ee4e4764cf4" /><Relationship Type="http://schemas.openxmlformats.org/officeDocument/2006/relationships/slide" Target="/ppt/slides/slide4.xml" Id="R52a94e55c62a411c" /><Relationship Type="http://schemas.openxmlformats.org/officeDocument/2006/relationships/slide" Target="/ppt/slides/slide5.xml" Id="R8ad6a0d7a9384589" /><Relationship Type="http://schemas.openxmlformats.org/officeDocument/2006/relationships/slide" Target="/ppt/slides/slide6.xml" Id="R6ff7ff8d6df7435d" /><Relationship Type="http://schemas.openxmlformats.org/officeDocument/2006/relationships/slide" Target="/ppt/slides/slide7.xml" Id="R2d9adda7c19b4c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786ba3bedf44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0ef1824b84be4" /><Relationship Type="http://schemas.openxmlformats.org/officeDocument/2006/relationships/theme" Target="/ppt/slideMasters/theme/theme1.xml" Id="R5cdefeb4fb6045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a0ef1824b84b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539c377f74c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0ed20af5fd48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a6fe1127249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cf5eaea7445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aaccfaaeb4a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104e68c3b48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0ad17eb55b45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VEKSTLYS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VEKSTLYS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VEKSTLYS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VEKSTLYS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VEKSTLYS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VEKSTLYS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6 585 243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43 884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113 679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748 073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VEKSTLYS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VINOR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VEKSTLYS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Kjelleveien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3125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922 070 482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VEKSTLYS AS</a:t>
            </a:r>
          </a:p>
        </p:txBody>
      </p:sp>
    </p:spTree>
  </p:cSld>
  <p:clrMapOvr>
    <a:masterClrMapping xmlns:a="http://schemas.openxmlformats.org/drawingml/2006/main"/>
  </p:clrMapOvr>
</p:sld>
</file>