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4245affb8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f050c19b540c1"/>
  </p:sldMasterIdLst>
  <p:sldIdLst>
    <p:sldId xmlns:r="http://schemas.openxmlformats.org/officeDocument/2006/relationships" id="256" r:id="Rca38bf705f5c490e"/>
    <p:sldId xmlns:r="http://schemas.openxmlformats.org/officeDocument/2006/relationships" id="257" r:id="Rc8d47fb7b8fc430e"/>
    <p:sldId xmlns:r="http://schemas.openxmlformats.org/officeDocument/2006/relationships" id="258" r:id="Redc83f2b624149f6"/>
    <p:sldId xmlns:r="http://schemas.openxmlformats.org/officeDocument/2006/relationships" id="259" r:id="Rbd56abbd11c94fa2"/>
    <p:sldId xmlns:r="http://schemas.openxmlformats.org/officeDocument/2006/relationships" id="260" r:id="R7ff0690fe8324dff"/>
    <p:sldId xmlns:r="http://schemas.openxmlformats.org/officeDocument/2006/relationships" id="261" r:id="Rbc01c834e0324d10"/>
    <p:sldId xmlns:r="http://schemas.openxmlformats.org/officeDocument/2006/relationships" id="262" r:id="R7ea6ff140215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f050c19b540c1" /><Relationship Type="http://schemas.openxmlformats.org/officeDocument/2006/relationships/slide" Target="/ppt/slides/slide1.xml" Id="Rca38bf705f5c490e" /><Relationship Type="http://schemas.openxmlformats.org/officeDocument/2006/relationships/slide" Target="/ppt/slides/slide2.xml" Id="Rc8d47fb7b8fc430e" /><Relationship Type="http://schemas.openxmlformats.org/officeDocument/2006/relationships/slide" Target="/ppt/slides/slide3.xml" Id="Redc83f2b624149f6" /><Relationship Type="http://schemas.openxmlformats.org/officeDocument/2006/relationships/slide" Target="/ppt/slides/slide4.xml" Id="Rbd56abbd11c94fa2" /><Relationship Type="http://schemas.openxmlformats.org/officeDocument/2006/relationships/slide" Target="/ppt/slides/slide5.xml" Id="R7ff0690fe8324dff" /><Relationship Type="http://schemas.openxmlformats.org/officeDocument/2006/relationships/slide" Target="/ppt/slides/slide6.xml" Id="Rbc01c834e0324d10" /><Relationship Type="http://schemas.openxmlformats.org/officeDocument/2006/relationships/slide" Target="/ppt/slides/slide7.xml" Id="R7ea6ff140215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1500ae6114f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18ff1ba5f463b" /><Relationship Type="http://schemas.openxmlformats.org/officeDocument/2006/relationships/theme" Target="/ppt/slideMasters/theme/theme1.xml" Id="R6f255fa3db60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118ff1ba5f46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cdfa331fb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a38b0bda240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719be168f45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6e226c90c47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e97cf966449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6f845fb544b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7b656393b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OPNOR AS ble etablert [år] og holder til i Storsteinnes.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5 841 148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−636 901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−50 909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MICHAEL TOFTAKER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Sagelvvassveien 1050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9050 Storsteinnes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michael@opnor.no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OPNOR AS</a:t>
            </a:r>
          </a:p>
        </p:txBody>
      </p:sp>
    </p:spTree>
  </p:cSld>
  <p:clrMapOvr>
    <a:masterClrMapping xmlns:a="http://schemas.openxmlformats.org/drawingml/2006/main"/>
  </p:clrMapOvr>
</p:sld>
</file>