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d7ebd3ac9f47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e5b7798bb44c08"/>
  </p:sldMasterIdLst>
  <p:sldIdLst>
    <p:sldId xmlns:r="http://schemas.openxmlformats.org/officeDocument/2006/relationships" id="256" r:id="Rd6af3db094114390"/>
    <p:sldId xmlns:r="http://schemas.openxmlformats.org/officeDocument/2006/relationships" id="257" r:id="R8fd85b5cc8e24a43"/>
    <p:sldId xmlns:r="http://schemas.openxmlformats.org/officeDocument/2006/relationships" id="258" r:id="R39c3ef6e8db34251"/>
    <p:sldId xmlns:r="http://schemas.openxmlformats.org/officeDocument/2006/relationships" id="259" r:id="R56255dc05cf148f8"/>
    <p:sldId xmlns:r="http://schemas.openxmlformats.org/officeDocument/2006/relationships" id="260" r:id="R08e280239cbb429b"/>
    <p:sldId xmlns:r="http://schemas.openxmlformats.org/officeDocument/2006/relationships" id="261" r:id="Rff4514ef512d4773"/>
    <p:sldId xmlns:r="http://schemas.openxmlformats.org/officeDocument/2006/relationships" id="262" r:id="R1029efda44d849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e5b7798bb44c08" /><Relationship Type="http://schemas.openxmlformats.org/officeDocument/2006/relationships/slide" Target="/ppt/slides/slide1.xml" Id="Rd6af3db094114390" /><Relationship Type="http://schemas.openxmlformats.org/officeDocument/2006/relationships/slide" Target="/ppt/slides/slide2.xml" Id="R8fd85b5cc8e24a43" /><Relationship Type="http://schemas.openxmlformats.org/officeDocument/2006/relationships/slide" Target="/ppt/slides/slide3.xml" Id="R39c3ef6e8db34251" /><Relationship Type="http://schemas.openxmlformats.org/officeDocument/2006/relationships/slide" Target="/ppt/slides/slide4.xml" Id="R56255dc05cf148f8" /><Relationship Type="http://schemas.openxmlformats.org/officeDocument/2006/relationships/slide" Target="/ppt/slides/slide5.xml" Id="R08e280239cbb429b" /><Relationship Type="http://schemas.openxmlformats.org/officeDocument/2006/relationships/slide" Target="/ppt/slides/slide6.xml" Id="Rff4514ef512d4773" /><Relationship Type="http://schemas.openxmlformats.org/officeDocument/2006/relationships/slide" Target="/ppt/slides/slide7.xml" Id="R1029efda44d849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c06d8678f14f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f0d355b06441c" /><Relationship Type="http://schemas.openxmlformats.org/officeDocument/2006/relationships/theme" Target="/ppt/slideMasters/theme/theme1.xml" Id="Rd53be9378f614e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cf0d355b0644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66d6c198943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f0a68db9744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c37d7a36e43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de306779942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a6a44d6444a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e8a7f85f140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48204063d41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RESULTS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RESULTS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RESULTS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RESULTS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RESULTS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RESULTS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RESULTS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BRUNVOLL ANDERS STENER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 DANIEL A TENNØY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RESULTS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922 070 148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RESULTS INVEST AS</a:t>
            </a:r>
          </a:p>
        </p:txBody>
      </p:sp>
    </p:spTree>
  </p:cSld>
  <p:clrMapOvr>
    <a:masterClrMapping xmlns:a="http://schemas.openxmlformats.org/drawingml/2006/main"/>
  </p:clrMapOvr>
</p:sld>
</file>