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a7f70cad4d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024578fbf942a1"/>
  </p:sldMasterIdLst>
  <p:sldIdLst>
    <p:sldId xmlns:r="http://schemas.openxmlformats.org/officeDocument/2006/relationships" id="256" r:id="Rad08110fa28e4fc4"/>
    <p:sldId xmlns:r="http://schemas.openxmlformats.org/officeDocument/2006/relationships" id="257" r:id="Raca0abb802da4f1c"/>
    <p:sldId xmlns:r="http://schemas.openxmlformats.org/officeDocument/2006/relationships" id="258" r:id="R0799f46d43ff4572"/>
    <p:sldId xmlns:r="http://schemas.openxmlformats.org/officeDocument/2006/relationships" id="259" r:id="R57839069289144d3"/>
    <p:sldId xmlns:r="http://schemas.openxmlformats.org/officeDocument/2006/relationships" id="260" r:id="Re6722e7fb2fc4189"/>
    <p:sldId xmlns:r="http://schemas.openxmlformats.org/officeDocument/2006/relationships" id="261" r:id="R808245806a484199"/>
    <p:sldId xmlns:r="http://schemas.openxmlformats.org/officeDocument/2006/relationships" id="262" r:id="R830b085c531a4c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24578fbf942a1" /><Relationship Type="http://schemas.openxmlformats.org/officeDocument/2006/relationships/slide" Target="/ppt/slides/slide1.xml" Id="Rad08110fa28e4fc4" /><Relationship Type="http://schemas.openxmlformats.org/officeDocument/2006/relationships/slide" Target="/ppt/slides/slide2.xml" Id="Raca0abb802da4f1c" /><Relationship Type="http://schemas.openxmlformats.org/officeDocument/2006/relationships/slide" Target="/ppt/slides/slide3.xml" Id="R0799f46d43ff4572" /><Relationship Type="http://schemas.openxmlformats.org/officeDocument/2006/relationships/slide" Target="/ppt/slides/slide4.xml" Id="R57839069289144d3" /><Relationship Type="http://schemas.openxmlformats.org/officeDocument/2006/relationships/slide" Target="/ppt/slides/slide5.xml" Id="Re6722e7fb2fc4189" /><Relationship Type="http://schemas.openxmlformats.org/officeDocument/2006/relationships/slide" Target="/ppt/slides/slide6.xml" Id="R808245806a484199" /><Relationship Type="http://schemas.openxmlformats.org/officeDocument/2006/relationships/slide" Target="/ppt/slides/slide7.xml" Id="R830b085c531a4c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d120afa7e43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fa967782c41db" /><Relationship Type="http://schemas.openxmlformats.org/officeDocument/2006/relationships/theme" Target="/ppt/slideMasters/theme/theme1.xml" Id="R52792047dc5f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1fa967782c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fc2c95f7540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3beeb3974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f9d941d4b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15cb14e954f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225782f4d42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cea21086c45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9adef738649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MOBICO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MOBICO AS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BINGEN BENGT MORRIS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922 069 700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MOBICO AS</a:t>
            </a:r>
          </a:p>
        </p:txBody>
      </p:sp>
    </p:spTree>
  </p:cSld>
  <p:clrMapOvr>
    <a:masterClrMapping xmlns:a="http://schemas.openxmlformats.org/drawingml/2006/main"/>
  </p:clrMapOvr>
</p:sld>
</file>