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2b31297700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84a16f68d4218"/>
  </p:sldMasterIdLst>
  <p:sldIdLst>
    <p:sldId xmlns:r="http://schemas.openxmlformats.org/officeDocument/2006/relationships" id="256" r:id="Rc275086d16384ac9"/>
    <p:sldId xmlns:r="http://schemas.openxmlformats.org/officeDocument/2006/relationships" id="257" r:id="R5102f0ffd49b48c2"/>
    <p:sldId xmlns:r="http://schemas.openxmlformats.org/officeDocument/2006/relationships" id="258" r:id="R94d42dffd3764ba2"/>
    <p:sldId xmlns:r="http://schemas.openxmlformats.org/officeDocument/2006/relationships" id="259" r:id="R3e49c90f86714b5d"/>
    <p:sldId xmlns:r="http://schemas.openxmlformats.org/officeDocument/2006/relationships" id="260" r:id="R80af83adb10e4a23"/>
    <p:sldId xmlns:r="http://schemas.openxmlformats.org/officeDocument/2006/relationships" id="261" r:id="R028bf1ee1234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84a16f68d4218" /><Relationship Type="http://schemas.openxmlformats.org/officeDocument/2006/relationships/slide" Target="/ppt/slides/slide1.xml" Id="Rc275086d16384ac9" /><Relationship Type="http://schemas.openxmlformats.org/officeDocument/2006/relationships/slide" Target="/ppt/slides/slide2.xml" Id="R5102f0ffd49b48c2" /><Relationship Type="http://schemas.openxmlformats.org/officeDocument/2006/relationships/slide" Target="/ppt/slides/slide3.xml" Id="R94d42dffd3764ba2" /><Relationship Type="http://schemas.openxmlformats.org/officeDocument/2006/relationships/slide" Target="/ppt/slides/slide4.xml" Id="R3e49c90f86714b5d" /><Relationship Type="http://schemas.openxmlformats.org/officeDocument/2006/relationships/slide" Target="/ppt/slides/slide5.xml" Id="R80af83adb10e4a23" /><Relationship Type="http://schemas.openxmlformats.org/officeDocument/2006/relationships/slide" Target="/ppt/slides/slide6.xml" Id="R028bf1ee1234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cc5767c8645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cd98d03d44fe1" /><Relationship Type="http://schemas.openxmlformats.org/officeDocument/2006/relationships/theme" Target="/ppt/slideMasters/theme/theme1.xml" Id="R1ecf56a393104b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3cd98d03d44f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8112d138442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65e01209445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83ad20a8d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d9bde95d0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57b04b6f74a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7ac62d138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STIG BRENDEN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BRENDEN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BRENDEN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BRENDEN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BRENDEN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BRENDEN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384 541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BRENDEN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922 067 597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BRENDEN MASKIN AS</a:t>
            </a:r>
          </a:p>
        </p:txBody>
      </p:sp>
    </p:spTree>
  </p:cSld>
  <p:clrMapOvr>
    <a:masterClrMapping xmlns:a="http://schemas.openxmlformats.org/drawingml/2006/main"/>
  </p:clrMapOvr>
</p:sld>
</file>