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fa196875f247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7f0489e0594744"/>
  </p:sldMasterIdLst>
  <p:sldIdLst>
    <p:sldId xmlns:r="http://schemas.openxmlformats.org/officeDocument/2006/relationships" id="256" r:id="Raf42c157d2704dd7"/>
    <p:sldId xmlns:r="http://schemas.openxmlformats.org/officeDocument/2006/relationships" id="257" r:id="R1dfae8c1230345a3"/>
    <p:sldId xmlns:r="http://schemas.openxmlformats.org/officeDocument/2006/relationships" id="258" r:id="Rfa95c25161ab4faf"/>
    <p:sldId xmlns:r="http://schemas.openxmlformats.org/officeDocument/2006/relationships" id="259" r:id="R1fa435f6aa6a4b39"/>
    <p:sldId xmlns:r="http://schemas.openxmlformats.org/officeDocument/2006/relationships" id="260" r:id="R17ef6541a52f46f5"/>
    <p:sldId xmlns:r="http://schemas.openxmlformats.org/officeDocument/2006/relationships" id="261" r:id="R8137944c7f6b4e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7f0489e0594744" /><Relationship Type="http://schemas.openxmlformats.org/officeDocument/2006/relationships/slide" Target="/ppt/slides/slide1.xml" Id="Raf42c157d2704dd7" /><Relationship Type="http://schemas.openxmlformats.org/officeDocument/2006/relationships/slide" Target="/ppt/slides/slide2.xml" Id="R1dfae8c1230345a3" /><Relationship Type="http://schemas.openxmlformats.org/officeDocument/2006/relationships/slide" Target="/ppt/slides/slide3.xml" Id="Rfa95c25161ab4faf" /><Relationship Type="http://schemas.openxmlformats.org/officeDocument/2006/relationships/slide" Target="/ppt/slides/slide4.xml" Id="R1fa435f6aa6a4b39" /><Relationship Type="http://schemas.openxmlformats.org/officeDocument/2006/relationships/slide" Target="/ppt/slides/slide5.xml" Id="R17ef6541a52f46f5" /><Relationship Type="http://schemas.openxmlformats.org/officeDocument/2006/relationships/slide" Target="/ppt/slides/slide6.xml" Id="R8137944c7f6b4e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b8653a74a46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d752e116248ff" /><Relationship Type="http://schemas.openxmlformats.org/officeDocument/2006/relationships/theme" Target="/ppt/slideMasters/theme/theme1.xml" Id="R95888c04515e40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ad752e116248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5bfb452b743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1c4fe92b145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7a835050748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e66f9667d40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a207e76e94d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3d74e815c45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FREMGAARD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Enoks vei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922 064 709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HOLDING AS</a:t>
            </a:r>
          </a:p>
        </p:txBody>
      </p:sp>
    </p:spTree>
  </p:cSld>
  <p:clrMapOvr>
    <a:masterClrMapping xmlns:a="http://schemas.openxmlformats.org/drawingml/2006/main"/>
  </p:clrMapOvr>
</p:sld>
</file>