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435949068e45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765ce168d44580"/>
  </p:sldMasterIdLst>
  <p:sldIdLst>
    <p:sldId xmlns:r="http://schemas.openxmlformats.org/officeDocument/2006/relationships" id="256" r:id="R38525b857260440a"/>
    <p:sldId xmlns:r="http://schemas.openxmlformats.org/officeDocument/2006/relationships" id="257" r:id="R3c8669125ece425e"/>
    <p:sldId xmlns:r="http://schemas.openxmlformats.org/officeDocument/2006/relationships" id="258" r:id="Rb15afc73f3dd4469"/>
    <p:sldId xmlns:r="http://schemas.openxmlformats.org/officeDocument/2006/relationships" id="259" r:id="Rbe31539ae4f944fa"/>
    <p:sldId xmlns:r="http://schemas.openxmlformats.org/officeDocument/2006/relationships" id="260" r:id="R0b77b2bd110b43fb"/>
    <p:sldId xmlns:r="http://schemas.openxmlformats.org/officeDocument/2006/relationships" id="261" r:id="Rbef870285c6745ce"/>
    <p:sldId xmlns:r="http://schemas.openxmlformats.org/officeDocument/2006/relationships" id="262" r:id="R09bd9e3ec925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765ce168d44580" /><Relationship Type="http://schemas.openxmlformats.org/officeDocument/2006/relationships/slide" Target="/ppt/slides/slide1.xml" Id="R38525b857260440a" /><Relationship Type="http://schemas.openxmlformats.org/officeDocument/2006/relationships/slide" Target="/ppt/slides/slide2.xml" Id="R3c8669125ece425e" /><Relationship Type="http://schemas.openxmlformats.org/officeDocument/2006/relationships/slide" Target="/ppt/slides/slide3.xml" Id="Rb15afc73f3dd4469" /><Relationship Type="http://schemas.openxmlformats.org/officeDocument/2006/relationships/slide" Target="/ppt/slides/slide4.xml" Id="Rbe31539ae4f944fa" /><Relationship Type="http://schemas.openxmlformats.org/officeDocument/2006/relationships/slide" Target="/ppt/slides/slide5.xml" Id="R0b77b2bd110b43fb" /><Relationship Type="http://schemas.openxmlformats.org/officeDocument/2006/relationships/slide" Target="/ppt/slides/slide6.xml" Id="Rbef870285c6745ce" /><Relationship Type="http://schemas.openxmlformats.org/officeDocument/2006/relationships/slide" Target="/ppt/slides/slide7.xml" Id="R09bd9e3ec925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ee92436d747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cb17492d4b29" /><Relationship Type="http://schemas.openxmlformats.org/officeDocument/2006/relationships/theme" Target="/ppt/slideMasters/theme/theme1.xml" Id="R1badab906b604a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8cb17492d4b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f89936f8f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cb3d6a13b4d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44e99875c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fe485baf7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86182fd7c4a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119c53d1742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a2736de8a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