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965b0f5b9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a883c2360e4086"/>
  </p:sldMasterIdLst>
  <p:sldIdLst>
    <p:sldId xmlns:r="http://schemas.openxmlformats.org/officeDocument/2006/relationships" id="256" r:id="R4255b6e3b6e04649"/>
    <p:sldId xmlns:r="http://schemas.openxmlformats.org/officeDocument/2006/relationships" id="257" r:id="Rf5b2124f7c724934"/>
    <p:sldId xmlns:r="http://schemas.openxmlformats.org/officeDocument/2006/relationships" id="258" r:id="R6198f9f4633346b2"/>
    <p:sldId xmlns:r="http://schemas.openxmlformats.org/officeDocument/2006/relationships" id="259" r:id="R4e43f63b431b4b5c"/>
    <p:sldId xmlns:r="http://schemas.openxmlformats.org/officeDocument/2006/relationships" id="260" r:id="Re9a014fea25b46a7"/>
    <p:sldId xmlns:r="http://schemas.openxmlformats.org/officeDocument/2006/relationships" id="261" r:id="R9e0c78fa2ec64ca7"/>
    <p:sldId xmlns:r="http://schemas.openxmlformats.org/officeDocument/2006/relationships" id="262" r:id="Rb3a53c9c117f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883c2360e4086" /><Relationship Type="http://schemas.openxmlformats.org/officeDocument/2006/relationships/slide" Target="/ppt/slides/slide1.xml" Id="R4255b6e3b6e04649" /><Relationship Type="http://schemas.openxmlformats.org/officeDocument/2006/relationships/slide" Target="/ppt/slides/slide2.xml" Id="Rf5b2124f7c724934" /><Relationship Type="http://schemas.openxmlformats.org/officeDocument/2006/relationships/slide" Target="/ppt/slides/slide3.xml" Id="R6198f9f4633346b2" /><Relationship Type="http://schemas.openxmlformats.org/officeDocument/2006/relationships/slide" Target="/ppt/slides/slide4.xml" Id="R4e43f63b431b4b5c" /><Relationship Type="http://schemas.openxmlformats.org/officeDocument/2006/relationships/slide" Target="/ppt/slides/slide5.xml" Id="Re9a014fea25b46a7" /><Relationship Type="http://schemas.openxmlformats.org/officeDocument/2006/relationships/slide" Target="/ppt/slides/slide6.xml" Id="R9e0c78fa2ec64ca7" /><Relationship Type="http://schemas.openxmlformats.org/officeDocument/2006/relationships/slide" Target="/ppt/slides/slide7.xml" Id="Rb3a53c9c117f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a0642c6a2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99a32d8b74a16" /><Relationship Type="http://schemas.openxmlformats.org/officeDocument/2006/relationships/theme" Target="/ppt/slideMasters/theme/theme1.xml" Id="R51cccad7d0b5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99a32d8b7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2aa4ac0a0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8e4c03513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ab22b054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d28cc13eb4e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091a50be1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9c3521f59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7076319a1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830 530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ROLF HILMAR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ROJE AS</a:t>
            </a:r>
          </a:p>
        </p:txBody>
      </p:sp>
    </p:spTree>
  </p:cSld>
  <p:clrMapOvr>
    <a:masterClrMapping xmlns:a="http://schemas.openxmlformats.org/drawingml/2006/main"/>
  </p:clrMapOvr>
</p:sld>
</file>