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24995878854f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c86ea7730d4bf9"/>
  </p:sldMasterIdLst>
  <p:sldIdLst>
    <p:sldId xmlns:r="http://schemas.openxmlformats.org/officeDocument/2006/relationships" id="256" r:id="R317ffe5a0bb24ce7"/>
    <p:sldId xmlns:r="http://schemas.openxmlformats.org/officeDocument/2006/relationships" id="257" r:id="R3ce8a80ae3314800"/>
    <p:sldId xmlns:r="http://schemas.openxmlformats.org/officeDocument/2006/relationships" id="258" r:id="Rc422a5e7f6fc476b"/>
    <p:sldId xmlns:r="http://schemas.openxmlformats.org/officeDocument/2006/relationships" id="259" r:id="Rc7af83514ce147a9"/>
    <p:sldId xmlns:r="http://schemas.openxmlformats.org/officeDocument/2006/relationships" id="260" r:id="Rced117f006af45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86ea7730d4bf9" /><Relationship Type="http://schemas.openxmlformats.org/officeDocument/2006/relationships/slide" Target="/ppt/slides/slide1.xml" Id="R317ffe5a0bb24ce7" /><Relationship Type="http://schemas.openxmlformats.org/officeDocument/2006/relationships/slide" Target="/ppt/slides/slide2.xml" Id="R3ce8a80ae3314800" /><Relationship Type="http://schemas.openxmlformats.org/officeDocument/2006/relationships/slide" Target="/ppt/slides/slide3.xml" Id="Rc422a5e7f6fc476b" /><Relationship Type="http://schemas.openxmlformats.org/officeDocument/2006/relationships/slide" Target="/ppt/slides/slide4.xml" Id="Rc7af83514ce147a9" /><Relationship Type="http://schemas.openxmlformats.org/officeDocument/2006/relationships/slide" Target="/ppt/slides/slide5.xml" Id="Rced117f006af45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e3c5d141314b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5a1a6e94c49af" /><Relationship Type="http://schemas.openxmlformats.org/officeDocument/2006/relationships/theme" Target="/ppt/slideMasters/theme/theme1.xml" Id="R04e0a31b56b94a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b5a1a6e94c49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0fe7536924b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9ad6eea1e42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625ce73654e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a8e4a5e4c40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7033b616245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TALL KRISTIN ERSTAD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KRISTIN ERSTAD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TALL KRISTIN ERSTAD ble etablert [år] og holder til i Evje.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KRISTIN ERSTAD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KRISTIN ERSTAD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KRISTIN ERSTAD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Kristin Erstad, Tingbergvegen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4735 Evje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922 053 995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KRISTIN ERSTAD</a:t>
            </a:r>
          </a:p>
        </p:txBody>
      </p:sp>
    </p:spTree>
  </p:cSld>
  <p:clrMapOvr>
    <a:masterClrMapping xmlns:a="http://schemas.openxmlformats.org/drawingml/2006/main"/>
  </p:clrMapOvr>
</p:sld>
</file>