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29abb34df643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b474e0bdf54033"/>
  </p:sldMasterIdLst>
  <p:sldIdLst>
    <p:sldId xmlns:r="http://schemas.openxmlformats.org/officeDocument/2006/relationships" id="256" r:id="R9e57c1ab1f3149d2"/>
    <p:sldId xmlns:r="http://schemas.openxmlformats.org/officeDocument/2006/relationships" id="257" r:id="Rabcc03efdf854525"/>
    <p:sldId xmlns:r="http://schemas.openxmlformats.org/officeDocument/2006/relationships" id="258" r:id="R82ac8aaa87574ff5"/>
    <p:sldId xmlns:r="http://schemas.openxmlformats.org/officeDocument/2006/relationships" id="259" r:id="R56633b954e534182"/>
    <p:sldId xmlns:r="http://schemas.openxmlformats.org/officeDocument/2006/relationships" id="260" r:id="R1a11eda273fd4b50"/>
    <p:sldId xmlns:r="http://schemas.openxmlformats.org/officeDocument/2006/relationships" id="261" r:id="R21370f4eee1a49c8"/>
    <p:sldId xmlns:r="http://schemas.openxmlformats.org/officeDocument/2006/relationships" id="262" r:id="Ra9874aad73a64d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b474e0bdf54033" /><Relationship Type="http://schemas.openxmlformats.org/officeDocument/2006/relationships/slide" Target="/ppt/slides/slide1.xml" Id="R9e57c1ab1f3149d2" /><Relationship Type="http://schemas.openxmlformats.org/officeDocument/2006/relationships/slide" Target="/ppt/slides/slide2.xml" Id="Rabcc03efdf854525" /><Relationship Type="http://schemas.openxmlformats.org/officeDocument/2006/relationships/slide" Target="/ppt/slides/slide3.xml" Id="R82ac8aaa87574ff5" /><Relationship Type="http://schemas.openxmlformats.org/officeDocument/2006/relationships/slide" Target="/ppt/slides/slide4.xml" Id="R56633b954e534182" /><Relationship Type="http://schemas.openxmlformats.org/officeDocument/2006/relationships/slide" Target="/ppt/slides/slide5.xml" Id="R1a11eda273fd4b50" /><Relationship Type="http://schemas.openxmlformats.org/officeDocument/2006/relationships/slide" Target="/ppt/slides/slide6.xml" Id="R21370f4eee1a49c8" /><Relationship Type="http://schemas.openxmlformats.org/officeDocument/2006/relationships/slide" Target="/ppt/slides/slide7.xml" Id="Ra9874aad73a64d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e8f158f43c4a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20f73cf834fe9" /><Relationship Type="http://schemas.openxmlformats.org/officeDocument/2006/relationships/theme" Target="/ppt/slideMasters/theme/theme1.xml" Id="Rdfa18671947a4a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320f73cf834f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56945d6bf4f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64fe385834f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1d327d1d443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10c7ff65b46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46480767a42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a5c71e13c42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a1ea32ac442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 CONSULT AS ble etablert [år] og holder til i Fyllingsdalen.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163 450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156 478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SJURDAL OLE JOHANSEN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 Hammarskjölds vei 125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5144 Fyllingsdalen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922 053 944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 CONSULT AS</a:t>
            </a:r>
          </a:p>
        </p:txBody>
      </p:sp>
    </p:spTree>
  </p:cSld>
  <p:clrMapOvr>
    <a:masterClrMapping xmlns:a="http://schemas.openxmlformats.org/drawingml/2006/main"/>
  </p:clrMapOvr>
</p:sld>
</file>