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73453e69c147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114f8596ed423b"/>
  </p:sldMasterIdLst>
  <p:sldIdLst>
    <p:sldId xmlns:r="http://schemas.openxmlformats.org/officeDocument/2006/relationships" id="256" r:id="R460a5fa607be4bec"/>
    <p:sldId xmlns:r="http://schemas.openxmlformats.org/officeDocument/2006/relationships" id="257" r:id="R5b395c3d71e24f11"/>
    <p:sldId xmlns:r="http://schemas.openxmlformats.org/officeDocument/2006/relationships" id="258" r:id="Re1187f4c761449c8"/>
    <p:sldId xmlns:r="http://schemas.openxmlformats.org/officeDocument/2006/relationships" id="259" r:id="R175baf7a1c584dc6"/>
    <p:sldId xmlns:r="http://schemas.openxmlformats.org/officeDocument/2006/relationships" id="260" r:id="Ra81fd3e0e1344472"/>
    <p:sldId xmlns:r="http://schemas.openxmlformats.org/officeDocument/2006/relationships" id="261" r:id="R1f83b36c68804a2b"/>
    <p:sldId xmlns:r="http://schemas.openxmlformats.org/officeDocument/2006/relationships" id="262" r:id="R6e3058bd79c64f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114f8596ed423b" /><Relationship Type="http://schemas.openxmlformats.org/officeDocument/2006/relationships/slide" Target="/ppt/slides/slide1.xml" Id="R460a5fa607be4bec" /><Relationship Type="http://schemas.openxmlformats.org/officeDocument/2006/relationships/slide" Target="/ppt/slides/slide2.xml" Id="R5b395c3d71e24f11" /><Relationship Type="http://schemas.openxmlformats.org/officeDocument/2006/relationships/slide" Target="/ppt/slides/slide3.xml" Id="Re1187f4c761449c8" /><Relationship Type="http://schemas.openxmlformats.org/officeDocument/2006/relationships/slide" Target="/ppt/slides/slide4.xml" Id="R175baf7a1c584dc6" /><Relationship Type="http://schemas.openxmlformats.org/officeDocument/2006/relationships/slide" Target="/ppt/slides/slide5.xml" Id="Ra81fd3e0e1344472" /><Relationship Type="http://schemas.openxmlformats.org/officeDocument/2006/relationships/slide" Target="/ppt/slides/slide6.xml" Id="R1f83b36c68804a2b" /><Relationship Type="http://schemas.openxmlformats.org/officeDocument/2006/relationships/slide" Target="/ppt/slides/slide7.xml" Id="R6e3058bd79c64f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cf87e9e64844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0b4ef1deb4d3e" /><Relationship Type="http://schemas.openxmlformats.org/officeDocument/2006/relationships/theme" Target="/ppt/slideMasters/theme/theme1.xml" Id="R92efbc2f30244d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a0b4ef1deb4d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1176690a641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c6f5146dd42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2bd8ccaa44f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952e27b6e4c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999ad8da54e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a229b545e44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50d3452bc4d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LBJ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LBJ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LBJ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LBJ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LBJ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LBJ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3 856 552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1 069 526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LBJ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BJØRNÅ LAWRENCE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LBJ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Lawrence Bjørnå, Skullerudveien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922 053 928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LBJ CONSULTING AS</a:t>
            </a:r>
          </a:p>
        </p:txBody>
      </p:sp>
    </p:spTree>
  </p:cSld>
  <p:clrMapOvr>
    <a:masterClrMapping xmlns:a="http://schemas.openxmlformats.org/drawingml/2006/main"/>
  </p:clrMapOvr>
</p:sld>
</file>