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b453eab30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9566423ea4e8a"/>
  </p:sldMasterIdLst>
  <p:sldIdLst>
    <p:sldId xmlns:r="http://schemas.openxmlformats.org/officeDocument/2006/relationships" id="256" r:id="Re5a6269a21f24c12"/>
    <p:sldId xmlns:r="http://schemas.openxmlformats.org/officeDocument/2006/relationships" id="257" r:id="Rcd4c9cf1c0914fa4"/>
    <p:sldId xmlns:r="http://schemas.openxmlformats.org/officeDocument/2006/relationships" id="258" r:id="R664b1df546214f7d"/>
    <p:sldId xmlns:r="http://schemas.openxmlformats.org/officeDocument/2006/relationships" id="259" r:id="R7b5804c402684707"/>
    <p:sldId xmlns:r="http://schemas.openxmlformats.org/officeDocument/2006/relationships" id="260" r:id="R9ba9efc39f1349ad"/>
    <p:sldId xmlns:r="http://schemas.openxmlformats.org/officeDocument/2006/relationships" id="261" r:id="R8e7a0fde66a8413e"/>
    <p:sldId xmlns:r="http://schemas.openxmlformats.org/officeDocument/2006/relationships" id="262" r:id="Reebd37b453b3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9566423ea4e8a" /><Relationship Type="http://schemas.openxmlformats.org/officeDocument/2006/relationships/slide" Target="/ppt/slides/slide1.xml" Id="Re5a6269a21f24c12" /><Relationship Type="http://schemas.openxmlformats.org/officeDocument/2006/relationships/slide" Target="/ppt/slides/slide2.xml" Id="Rcd4c9cf1c0914fa4" /><Relationship Type="http://schemas.openxmlformats.org/officeDocument/2006/relationships/slide" Target="/ppt/slides/slide3.xml" Id="R664b1df546214f7d" /><Relationship Type="http://schemas.openxmlformats.org/officeDocument/2006/relationships/slide" Target="/ppt/slides/slide4.xml" Id="R7b5804c402684707" /><Relationship Type="http://schemas.openxmlformats.org/officeDocument/2006/relationships/slide" Target="/ppt/slides/slide5.xml" Id="R9ba9efc39f1349ad" /><Relationship Type="http://schemas.openxmlformats.org/officeDocument/2006/relationships/slide" Target="/ppt/slides/slide6.xml" Id="R8e7a0fde66a8413e" /><Relationship Type="http://schemas.openxmlformats.org/officeDocument/2006/relationships/slide" Target="/ppt/slides/slide7.xml" Id="Reebd37b453b3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307892632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d14f564f34917" /><Relationship Type="http://schemas.openxmlformats.org/officeDocument/2006/relationships/theme" Target="/ppt/slideMasters/theme/theme1.xml" Id="R86572d85acd3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d14f564f3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39f97cec3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5199e94f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6d1e0bf4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b9ff1c32f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89a9094b6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06f16a26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e5db87d9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STEFFEN HÅNDLYKKEN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HÅNDLYKKEN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922 053 413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