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456acfdb2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dd6152e1c43a3"/>
  </p:sldMasterIdLst>
  <p:sldIdLst>
    <p:sldId xmlns:r="http://schemas.openxmlformats.org/officeDocument/2006/relationships" id="256" r:id="R77175224c5a748fe"/>
    <p:sldId xmlns:r="http://schemas.openxmlformats.org/officeDocument/2006/relationships" id="257" r:id="R5fee4858b681416e"/>
    <p:sldId xmlns:r="http://schemas.openxmlformats.org/officeDocument/2006/relationships" id="258" r:id="Rca49b074c1974acb"/>
    <p:sldId xmlns:r="http://schemas.openxmlformats.org/officeDocument/2006/relationships" id="259" r:id="Re64d09bd9b2d42d6"/>
    <p:sldId xmlns:r="http://schemas.openxmlformats.org/officeDocument/2006/relationships" id="260" r:id="R5ee28d2451e24644"/>
    <p:sldId xmlns:r="http://schemas.openxmlformats.org/officeDocument/2006/relationships" id="261" r:id="R85e7f11a83564fb9"/>
    <p:sldId xmlns:r="http://schemas.openxmlformats.org/officeDocument/2006/relationships" id="262" r:id="R009f00508cc441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dd6152e1c43a3" /><Relationship Type="http://schemas.openxmlformats.org/officeDocument/2006/relationships/slide" Target="/ppt/slides/slide1.xml" Id="R77175224c5a748fe" /><Relationship Type="http://schemas.openxmlformats.org/officeDocument/2006/relationships/slide" Target="/ppt/slides/slide2.xml" Id="R5fee4858b681416e" /><Relationship Type="http://schemas.openxmlformats.org/officeDocument/2006/relationships/slide" Target="/ppt/slides/slide3.xml" Id="Rca49b074c1974acb" /><Relationship Type="http://schemas.openxmlformats.org/officeDocument/2006/relationships/slide" Target="/ppt/slides/slide4.xml" Id="Re64d09bd9b2d42d6" /><Relationship Type="http://schemas.openxmlformats.org/officeDocument/2006/relationships/slide" Target="/ppt/slides/slide5.xml" Id="R5ee28d2451e24644" /><Relationship Type="http://schemas.openxmlformats.org/officeDocument/2006/relationships/slide" Target="/ppt/slides/slide6.xml" Id="R85e7f11a83564fb9" /><Relationship Type="http://schemas.openxmlformats.org/officeDocument/2006/relationships/slide" Target="/ppt/slides/slide7.xml" Id="R009f00508cc441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c935173bc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26c5003a74174" /><Relationship Type="http://schemas.openxmlformats.org/officeDocument/2006/relationships/theme" Target="/ppt/slideMasters/theme/theme1.xml" Id="R0df3db8669c5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926c5003a741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4727a5b6c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e8857da69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2a0b96b79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59e411b7b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c3078390d41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18270fe14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ec24e873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MFLINE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MFLINE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844 514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KANANI SHERIN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922 053 359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MFLINE AS</a:t>
            </a:r>
          </a:p>
        </p:txBody>
      </p:sp>
    </p:spTree>
  </p:cSld>
  <p:clrMapOvr>
    <a:masterClrMapping xmlns:a="http://schemas.openxmlformats.org/drawingml/2006/main"/>
  </p:clrMapOvr>
</p:sld>
</file>