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f9b818255b43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f021abe6094d2c"/>
  </p:sldMasterIdLst>
  <p:sldIdLst>
    <p:sldId xmlns:r="http://schemas.openxmlformats.org/officeDocument/2006/relationships" id="256" r:id="Rd254ba5d536c4859"/>
    <p:sldId xmlns:r="http://schemas.openxmlformats.org/officeDocument/2006/relationships" id="257" r:id="R28554e7f071b4528"/>
    <p:sldId xmlns:r="http://schemas.openxmlformats.org/officeDocument/2006/relationships" id="258" r:id="R75da3c216e024e62"/>
    <p:sldId xmlns:r="http://schemas.openxmlformats.org/officeDocument/2006/relationships" id="259" r:id="R73cb5b7ae2054455"/>
    <p:sldId xmlns:r="http://schemas.openxmlformats.org/officeDocument/2006/relationships" id="260" r:id="R561c2521818e47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f021abe6094d2c" /><Relationship Type="http://schemas.openxmlformats.org/officeDocument/2006/relationships/slide" Target="/ppt/slides/slide1.xml" Id="Rd254ba5d536c4859" /><Relationship Type="http://schemas.openxmlformats.org/officeDocument/2006/relationships/slide" Target="/ppt/slides/slide2.xml" Id="R28554e7f071b4528" /><Relationship Type="http://schemas.openxmlformats.org/officeDocument/2006/relationships/slide" Target="/ppt/slides/slide3.xml" Id="R75da3c216e024e62" /><Relationship Type="http://schemas.openxmlformats.org/officeDocument/2006/relationships/slide" Target="/ppt/slides/slide4.xml" Id="R73cb5b7ae2054455" /><Relationship Type="http://schemas.openxmlformats.org/officeDocument/2006/relationships/slide" Target="/ppt/slides/slide5.xml" Id="R561c2521818e47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9927971ead4e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eb432bfb32482d" /><Relationship Type="http://schemas.openxmlformats.org/officeDocument/2006/relationships/theme" Target="/ppt/slideMasters/theme/theme1.xml" Id="R03f560a5de974b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eb432bfb3248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a59c01ad5e49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326b5cd55949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9d6fe3dacc4e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b4a6d443d043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02e05a960941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EMBALLATOR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EMBALLATOR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EMBALLATOR NORGE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EMBALLATOR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EMBALLATOR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EMBALLATOR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922 051 437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EMBALLATOR NORGE AS</a:t>
            </a:r>
          </a:p>
        </p:txBody>
      </p:sp>
    </p:spTree>
  </p:cSld>
  <p:clrMapOvr>
    <a:masterClrMapping xmlns:a="http://schemas.openxmlformats.org/drawingml/2006/main"/>
  </p:clrMapOvr>
</p:sld>
</file>