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798703e6f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146ca4d9f4ccc"/>
  </p:sldMasterIdLst>
  <p:sldIdLst>
    <p:sldId xmlns:r="http://schemas.openxmlformats.org/officeDocument/2006/relationships" id="256" r:id="Ree224b2ceae642ff"/>
    <p:sldId xmlns:r="http://schemas.openxmlformats.org/officeDocument/2006/relationships" id="257" r:id="R4dc918326339405e"/>
    <p:sldId xmlns:r="http://schemas.openxmlformats.org/officeDocument/2006/relationships" id="258" r:id="R70331fd593f545cd"/>
    <p:sldId xmlns:r="http://schemas.openxmlformats.org/officeDocument/2006/relationships" id="259" r:id="Reb2882e9334b401c"/>
    <p:sldId xmlns:r="http://schemas.openxmlformats.org/officeDocument/2006/relationships" id="260" r:id="Re8d7c90e12b54157"/>
    <p:sldId xmlns:r="http://schemas.openxmlformats.org/officeDocument/2006/relationships" id="261" r:id="R919c62fc7f3c4717"/>
    <p:sldId xmlns:r="http://schemas.openxmlformats.org/officeDocument/2006/relationships" id="262" r:id="Ra040fc63c313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146ca4d9f4ccc" /><Relationship Type="http://schemas.openxmlformats.org/officeDocument/2006/relationships/slide" Target="/ppt/slides/slide1.xml" Id="Ree224b2ceae642ff" /><Relationship Type="http://schemas.openxmlformats.org/officeDocument/2006/relationships/slide" Target="/ppt/slides/slide2.xml" Id="R4dc918326339405e" /><Relationship Type="http://schemas.openxmlformats.org/officeDocument/2006/relationships/slide" Target="/ppt/slides/slide3.xml" Id="R70331fd593f545cd" /><Relationship Type="http://schemas.openxmlformats.org/officeDocument/2006/relationships/slide" Target="/ppt/slides/slide4.xml" Id="Reb2882e9334b401c" /><Relationship Type="http://schemas.openxmlformats.org/officeDocument/2006/relationships/slide" Target="/ppt/slides/slide5.xml" Id="Re8d7c90e12b54157" /><Relationship Type="http://schemas.openxmlformats.org/officeDocument/2006/relationships/slide" Target="/ppt/slides/slide6.xml" Id="R919c62fc7f3c4717" /><Relationship Type="http://schemas.openxmlformats.org/officeDocument/2006/relationships/slide" Target="/ppt/slides/slide7.xml" Id="Ra040fc63c313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217f37a1442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bfa8c31aa4ae0" /><Relationship Type="http://schemas.openxmlformats.org/officeDocument/2006/relationships/theme" Target="/ppt/slideMasters/theme/theme1.xml" Id="R4f57db87d7d545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5bfa8c31aa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d08710329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95efeb9fd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cea9b13ea43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c68f3c6d1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c5c22a342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0ec82105e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334986ddf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PLUSSHUND FYSIOTERAPI OG REHABILITERING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PLUSSHUND FYSIOTERAPI OG REHABILITERING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OKSETT HANNE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922 048 975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PLUSSHUND FYSIOTERAPI OG REHABILITERING AS</a:t>
            </a:r>
          </a:p>
        </p:txBody>
      </p:sp>
    </p:spTree>
  </p:cSld>
  <p:clrMapOvr>
    <a:masterClrMapping xmlns:a="http://schemas.openxmlformats.org/drawingml/2006/main"/>
  </p:clrMapOvr>
</p:sld>
</file>