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28555927af44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c78288e11b4bea"/>
  </p:sldMasterIdLst>
  <p:sldIdLst>
    <p:sldId xmlns:r="http://schemas.openxmlformats.org/officeDocument/2006/relationships" id="256" r:id="Rfbefb7bb1bea4465"/>
    <p:sldId xmlns:r="http://schemas.openxmlformats.org/officeDocument/2006/relationships" id="257" r:id="R488233c71a364b5b"/>
    <p:sldId xmlns:r="http://schemas.openxmlformats.org/officeDocument/2006/relationships" id="258" r:id="R36600e6d652c4542"/>
    <p:sldId xmlns:r="http://schemas.openxmlformats.org/officeDocument/2006/relationships" id="259" r:id="R550f82afeadb48b1"/>
    <p:sldId xmlns:r="http://schemas.openxmlformats.org/officeDocument/2006/relationships" id="260" r:id="R2a1199a8c24b4a3e"/>
    <p:sldId xmlns:r="http://schemas.openxmlformats.org/officeDocument/2006/relationships" id="261" r:id="R8d8e4a5fcc5c4693"/>
    <p:sldId xmlns:r="http://schemas.openxmlformats.org/officeDocument/2006/relationships" id="262" r:id="R051d2e1b3d1242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c78288e11b4bea" /><Relationship Type="http://schemas.openxmlformats.org/officeDocument/2006/relationships/slide" Target="/ppt/slides/slide1.xml" Id="Rfbefb7bb1bea4465" /><Relationship Type="http://schemas.openxmlformats.org/officeDocument/2006/relationships/slide" Target="/ppt/slides/slide2.xml" Id="R488233c71a364b5b" /><Relationship Type="http://schemas.openxmlformats.org/officeDocument/2006/relationships/slide" Target="/ppt/slides/slide3.xml" Id="R36600e6d652c4542" /><Relationship Type="http://schemas.openxmlformats.org/officeDocument/2006/relationships/slide" Target="/ppt/slides/slide4.xml" Id="R550f82afeadb48b1" /><Relationship Type="http://schemas.openxmlformats.org/officeDocument/2006/relationships/slide" Target="/ppt/slides/slide5.xml" Id="R2a1199a8c24b4a3e" /><Relationship Type="http://schemas.openxmlformats.org/officeDocument/2006/relationships/slide" Target="/ppt/slides/slide6.xml" Id="R8d8e4a5fcc5c4693" /><Relationship Type="http://schemas.openxmlformats.org/officeDocument/2006/relationships/slide" Target="/ppt/slides/slide7.xml" Id="R051d2e1b3d1242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50ff5f31d9406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9658fe0fe7477a" /><Relationship Type="http://schemas.openxmlformats.org/officeDocument/2006/relationships/theme" Target="/ppt/slideMasters/theme/theme1.xml" Id="R2a015798bc0940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9658fe0fe747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37a6ea2bb346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64fb764fbf49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c40a0e60f64a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8577b132ed4a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af3ae2f03d40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736171ae8e45d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46126a655b4f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ANDREAS LOE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LOE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LOE AS ble etablert [år] og holder til i Oppdal.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LOE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LOE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LOE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2 555 498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90 075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−175 036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840 243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4 124 264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LOE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LOE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LOE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Nordre Industrivegen 68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7340 Oppdal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922 048 746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LOE AS</a:t>
            </a:r>
          </a:p>
        </p:txBody>
      </p:sp>
    </p:spTree>
  </p:cSld>
  <p:clrMapOvr>
    <a:masterClrMapping xmlns:a="http://schemas.openxmlformats.org/drawingml/2006/main"/>
  </p:clrMapOvr>
</p:sld>
</file>