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acebbb3679544e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c2edbfe63b941d7"/>
  </p:sldMasterIdLst>
  <p:sldIdLst>
    <p:sldId xmlns:r="http://schemas.openxmlformats.org/officeDocument/2006/relationships" id="256" r:id="R05c00fc5c08141a0"/>
    <p:sldId xmlns:r="http://schemas.openxmlformats.org/officeDocument/2006/relationships" id="257" r:id="Rf5b2e301afbf43c1"/>
    <p:sldId xmlns:r="http://schemas.openxmlformats.org/officeDocument/2006/relationships" id="258" r:id="R6f596bcbb3244efd"/>
    <p:sldId xmlns:r="http://schemas.openxmlformats.org/officeDocument/2006/relationships" id="259" r:id="R3ed0a0c3543c4889"/>
    <p:sldId xmlns:r="http://schemas.openxmlformats.org/officeDocument/2006/relationships" id="260" r:id="Reed3eef9531e4d88"/>
    <p:sldId xmlns:r="http://schemas.openxmlformats.org/officeDocument/2006/relationships" id="261" r:id="Rac481b1cc20645e6"/>
    <p:sldId xmlns:r="http://schemas.openxmlformats.org/officeDocument/2006/relationships" id="262" r:id="Rf5c0fc950d09441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c2edbfe63b941d7" /><Relationship Type="http://schemas.openxmlformats.org/officeDocument/2006/relationships/slide" Target="/ppt/slides/slide1.xml" Id="R05c00fc5c08141a0" /><Relationship Type="http://schemas.openxmlformats.org/officeDocument/2006/relationships/slide" Target="/ppt/slides/slide2.xml" Id="Rf5b2e301afbf43c1" /><Relationship Type="http://schemas.openxmlformats.org/officeDocument/2006/relationships/slide" Target="/ppt/slides/slide3.xml" Id="R6f596bcbb3244efd" /><Relationship Type="http://schemas.openxmlformats.org/officeDocument/2006/relationships/slide" Target="/ppt/slides/slide4.xml" Id="R3ed0a0c3543c4889" /><Relationship Type="http://schemas.openxmlformats.org/officeDocument/2006/relationships/slide" Target="/ppt/slides/slide5.xml" Id="Reed3eef9531e4d88" /><Relationship Type="http://schemas.openxmlformats.org/officeDocument/2006/relationships/slide" Target="/ppt/slides/slide6.xml" Id="Rac481b1cc20645e6" /><Relationship Type="http://schemas.openxmlformats.org/officeDocument/2006/relationships/slide" Target="/ppt/slides/slide7.xml" Id="Rf5c0fc950d09441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00ecddb7f6441e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33f1540feb4575" /><Relationship Type="http://schemas.openxmlformats.org/officeDocument/2006/relationships/theme" Target="/ppt/slideMasters/theme/theme1.xml" Id="Rbf892045ce544bf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433f1540feb457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0a6acd7ebc4d3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c6bc3d1f434a6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df75372e8a457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8feb6b479a4d7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a4ad7848964ba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5270d54363458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06ea731af9426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ANDREAS LOE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ANDREAS LOE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ANDREAS LOE AS ble etablert [år] og holder til i Oppdal.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ANDREAS LOE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ANDREAS LOE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ANDREAS LOE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2 555 498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90 075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−175 036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840 243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4 124 264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ANDREAS LOE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LOE ANDREAS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ANDREAS LOE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Nordre Industrivegen 68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7340 Oppdal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922 048 746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ANDREAS LOE AS</a:t>
            </a:r>
          </a:p>
        </p:txBody>
      </p:sp>
    </p:spTree>
  </p:cSld>
  <p:clrMapOvr>
    <a:masterClrMapping xmlns:a="http://schemas.openxmlformats.org/drawingml/2006/main"/>
  </p:clrMapOvr>
</p:sld>
</file>