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a89f7935d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112e1484b4c0c"/>
  </p:sldMasterIdLst>
  <p:sldIdLst>
    <p:sldId xmlns:r="http://schemas.openxmlformats.org/officeDocument/2006/relationships" id="256" r:id="R36169fc1f864491a"/>
    <p:sldId xmlns:r="http://schemas.openxmlformats.org/officeDocument/2006/relationships" id="257" r:id="R740d8db88b134c5c"/>
    <p:sldId xmlns:r="http://schemas.openxmlformats.org/officeDocument/2006/relationships" id="258" r:id="Rc092e9bd4db34c83"/>
    <p:sldId xmlns:r="http://schemas.openxmlformats.org/officeDocument/2006/relationships" id="259" r:id="R1084b2aed9d94fe5"/>
    <p:sldId xmlns:r="http://schemas.openxmlformats.org/officeDocument/2006/relationships" id="260" r:id="R0e560eb68d784a14"/>
    <p:sldId xmlns:r="http://schemas.openxmlformats.org/officeDocument/2006/relationships" id="261" r:id="R5c4ceaea96494d19"/>
    <p:sldId xmlns:r="http://schemas.openxmlformats.org/officeDocument/2006/relationships" id="262" r:id="R75f52c46fb31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112e1484b4c0c" /><Relationship Type="http://schemas.openxmlformats.org/officeDocument/2006/relationships/slide" Target="/ppt/slides/slide1.xml" Id="R36169fc1f864491a" /><Relationship Type="http://schemas.openxmlformats.org/officeDocument/2006/relationships/slide" Target="/ppt/slides/slide2.xml" Id="R740d8db88b134c5c" /><Relationship Type="http://schemas.openxmlformats.org/officeDocument/2006/relationships/slide" Target="/ppt/slides/slide3.xml" Id="Rc092e9bd4db34c83" /><Relationship Type="http://schemas.openxmlformats.org/officeDocument/2006/relationships/slide" Target="/ppt/slides/slide4.xml" Id="R1084b2aed9d94fe5" /><Relationship Type="http://schemas.openxmlformats.org/officeDocument/2006/relationships/slide" Target="/ppt/slides/slide5.xml" Id="R0e560eb68d784a14" /><Relationship Type="http://schemas.openxmlformats.org/officeDocument/2006/relationships/slide" Target="/ppt/slides/slide6.xml" Id="R5c4ceaea96494d19" /><Relationship Type="http://schemas.openxmlformats.org/officeDocument/2006/relationships/slide" Target="/ppt/slides/slide7.xml" Id="R75f52c46fb31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e98e9488f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c68046d594c16" /><Relationship Type="http://schemas.openxmlformats.org/officeDocument/2006/relationships/theme" Target="/ppt/slideMasters/theme/theme1.xml" Id="R699436b87fd7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c68046d594c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9e9332514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271dd159f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8fda7a7ad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07948c5e4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6f7e5430d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3b5b4850e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5ab727b46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LAVRANS GRID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LAVRANS GRID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890 091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JO LAVRANS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