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aea53286994e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08830894c74263"/>
  </p:sldMasterIdLst>
  <p:sldIdLst>
    <p:sldId xmlns:r="http://schemas.openxmlformats.org/officeDocument/2006/relationships" id="256" r:id="R7886674cb3654029"/>
    <p:sldId xmlns:r="http://schemas.openxmlformats.org/officeDocument/2006/relationships" id="257" r:id="Rfc60d62a2dae46ce"/>
    <p:sldId xmlns:r="http://schemas.openxmlformats.org/officeDocument/2006/relationships" id="258" r:id="R827ef0c68a534d09"/>
    <p:sldId xmlns:r="http://schemas.openxmlformats.org/officeDocument/2006/relationships" id="259" r:id="R63ddcdf59e294c21"/>
    <p:sldId xmlns:r="http://schemas.openxmlformats.org/officeDocument/2006/relationships" id="260" r:id="R3ebb076bd3874d48"/>
    <p:sldId xmlns:r="http://schemas.openxmlformats.org/officeDocument/2006/relationships" id="261" r:id="Rfc4fec4b08334560"/>
    <p:sldId xmlns:r="http://schemas.openxmlformats.org/officeDocument/2006/relationships" id="262" r:id="R62aa00bb56f64d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08830894c74263" /><Relationship Type="http://schemas.openxmlformats.org/officeDocument/2006/relationships/slide" Target="/ppt/slides/slide1.xml" Id="R7886674cb3654029" /><Relationship Type="http://schemas.openxmlformats.org/officeDocument/2006/relationships/slide" Target="/ppt/slides/slide2.xml" Id="Rfc60d62a2dae46ce" /><Relationship Type="http://schemas.openxmlformats.org/officeDocument/2006/relationships/slide" Target="/ppt/slides/slide3.xml" Id="R827ef0c68a534d09" /><Relationship Type="http://schemas.openxmlformats.org/officeDocument/2006/relationships/slide" Target="/ppt/slides/slide4.xml" Id="R63ddcdf59e294c21" /><Relationship Type="http://schemas.openxmlformats.org/officeDocument/2006/relationships/slide" Target="/ppt/slides/slide5.xml" Id="R3ebb076bd3874d48" /><Relationship Type="http://schemas.openxmlformats.org/officeDocument/2006/relationships/slide" Target="/ppt/slides/slide6.xml" Id="Rfc4fec4b08334560" /><Relationship Type="http://schemas.openxmlformats.org/officeDocument/2006/relationships/slide" Target="/ppt/slides/slide7.xml" Id="R62aa00bb56f64d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ee0b0d09594a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b95cb9f7f4499" /><Relationship Type="http://schemas.openxmlformats.org/officeDocument/2006/relationships/theme" Target="/ppt/slideMasters/theme/theme1.xml" Id="Rcae06ca0a26f43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fb95cb9f7f44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a0c184f754e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4416a820549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89dce47384a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8c78904d54c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a06e5462943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2873e158e47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80b459c5843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KJERSTI HØYE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KJERSTI HØYE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KJERSTI HØYE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KJERSTI HØYE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KJERSTI HØYE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KJERSTI HØYE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5 805 840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1 231 631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936 329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960 541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2 228 372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KJERSTI HØYE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 KJERSTI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KJERSTI HØYE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922 046 743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KJERSTI HØYE AS</a:t>
            </a:r>
          </a:p>
        </p:txBody>
      </p:sp>
    </p:spTree>
  </p:cSld>
  <p:clrMapOvr>
    <a:masterClrMapping xmlns:a="http://schemas.openxmlformats.org/drawingml/2006/main"/>
  </p:clrMapOvr>
</p:sld>
</file>