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cfea2837c449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509e1dead43bd"/>
  </p:sldMasterIdLst>
  <p:sldIdLst>
    <p:sldId xmlns:r="http://schemas.openxmlformats.org/officeDocument/2006/relationships" id="256" r:id="R5ed62b837f024ef6"/>
    <p:sldId xmlns:r="http://schemas.openxmlformats.org/officeDocument/2006/relationships" id="257" r:id="Ra63134936e654d07"/>
    <p:sldId xmlns:r="http://schemas.openxmlformats.org/officeDocument/2006/relationships" id="258" r:id="Rd279c33defc84978"/>
    <p:sldId xmlns:r="http://schemas.openxmlformats.org/officeDocument/2006/relationships" id="259" r:id="Rfadbbce228014585"/>
    <p:sldId xmlns:r="http://schemas.openxmlformats.org/officeDocument/2006/relationships" id="260" r:id="Rb8d57880b08f494d"/>
    <p:sldId xmlns:r="http://schemas.openxmlformats.org/officeDocument/2006/relationships" id="261" r:id="R6719f149624e4fdb"/>
    <p:sldId xmlns:r="http://schemas.openxmlformats.org/officeDocument/2006/relationships" id="262" r:id="R19d6f65deea94c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509e1dead43bd" /><Relationship Type="http://schemas.openxmlformats.org/officeDocument/2006/relationships/slide" Target="/ppt/slides/slide1.xml" Id="R5ed62b837f024ef6" /><Relationship Type="http://schemas.openxmlformats.org/officeDocument/2006/relationships/slide" Target="/ppt/slides/slide2.xml" Id="Ra63134936e654d07" /><Relationship Type="http://schemas.openxmlformats.org/officeDocument/2006/relationships/slide" Target="/ppt/slides/slide3.xml" Id="Rd279c33defc84978" /><Relationship Type="http://schemas.openxmlformats.org/officeDocument/2006/relationships/slide" Target="/ppt/slides/slide4.xml" Id="Rfadbbce228014585" /><Relationship Type="http://schemas.openxmlformats.org/officeDocument/2006/relationships/slide" Target="/ppt/slides/slide5.xml" Id="Rb8d57880b08f494d" /><Relationship Type="http://schemas.openxmlformats.org/officeDocument/2006/relationships/slide" Target="/ppt/slides/slide6.xml" Id="R6719f149624e4fdb" /><Relationship Type="http://schemas.openxmlformats.org/officeDocument/2006/relationships/slide" Target="/ppt/slides/slide7.xml" Id="R19d6f65deea94c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cf9338674c47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4fccbbca34c24" /><Relationship Type="http://schemas.openxmlformats.org/officeDocument/2006/relationships/theme" Target="/ppt/slideMasters/theme/theme1.xml" Id="R93c6bcbd549e4c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b4fccbbca34c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e0c422b544a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ad3fb129a4b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dc59b0a784e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1aa616df741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41ad6c3cc40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3de83763b44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39344323247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WINSNES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WINSNES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300 286 753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7 264 765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3 806 111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61 158 968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153 755 939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I WINSNES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WINSNES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Soknesøran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922 043 973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WINSNES AS</a:t>
            </a:r>
          </a:p>
        </p:txBody>
      </p:sp>
    </p:spTree>
  </p:cSld>
  <p:clrMapOvr>
    <a:masterClrMapping xmlns:a="http://schemas.openxmlformats.org/drawingml/2006/main"/>
  </p:clrMapOvr>
</p:sld>
</file>