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c3afcf9d64747f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03e322c7064f0d"/>
  </p:sldMasterIdLst>
  <p:sldIdLst>
    <p:sldId xmlns:r="http://schemas.openxmlformats.org/officeDocument/2006/relationships" id="256" r:id="R7ccb4fd24ef94a5d"/>
    <p:sldId xmlns:r="http://schemas.openxmlformats.org/officeDocument/2006/relationships" id="257" r:id="Rbbd4053b68c54fd4"/>
    <p:sldId xmlns:r="http://schemas.openxmlformats.org/officeDocument/2006/relationships" id="258" r:id="R3c3be5d74d1240d7"/>
    <p:sldId xmlns:r="http://schemas.openxmlformats.org/officeDocument/2006/relationships" id="259" r:id="R9d5241e366ab452a"/>
    <p:sldId xmlns:r="http://schemas.openxmlformats.org/officeDocument/2006/relationships" id="260" r:id="R08f04b1683394cd2"/>
    <p:sldId xmlns:r="http://schemas.openxmlformats.org/officeDocument/2006/relationships" id="261" r:id="R6cbc7b029c55425d"/>
    <p:sldId xmlns:r="http://schemas.openxmlformats.org/officeDocument/2006/relationships" id="262" r:id="R7c900f2cc38a4c4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03e322c7064f0d" /><Relationship Type="http://schemas.openxmlformats.org/officeDocument/2006/relationships/slide" Target="/ppt/slides/slide1.xml" Id="R7ccb4fd24ef94a5d" /><Relationship Type="http://schemas.openxmlformats.org/officeDocument/2006/relationships/slide" Target="/ppt/slides/slide2.xml" Id="Rbbd4053b68c54fd4" /><Relationship Type="http://schemas.openxmlformats.org/officeDocument/2006/relationships/slide" Target="/ppt/slides/slide3.xml" Id="R3c3be5d74d1240d7" /><Relationship Type="http://schemas.openxmlformats.org/officeDocument/2006/relationships/slide" Target="/ppt/slides/slide4.xml" Id="R9d5241e366ab452a" /><Relationship Type="http://schemas.openxmlformats.org/officeDocument/2006/relationships/slide" Target="/ppt/slides/slide5.xml" Id="R08f04b1683394cd2" /><Relationship Type="http://schemas.openxmlformats.org/officeDocument/2006/relationships/slide" Target="/ppt/slides/slide6.xml" Id="R6cbc7b029c55425d" /><Relationship Type="http://schemas.openxmlformats.org/officeDocument/2006/relationships/slide" Target="/ppt/slides/slide7.xml" Id="R7c900f2cc38a4c4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c3b28c1baa4e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8ef76758c241bb" /><Relationship Type="http://schemas.openxmlformats.org/officeDocument/2006/relationships/theme" Target="/ppt/slideMasters/theme/theme1.xml" Id="Rd42bb724b1fd4d3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08ef76758c241b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e9f9703dda47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6d09b1a3ca4eb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839bee02d7411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94507910f844e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165b602d93424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57696c258e482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1ca61d81ad43b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WINSNES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WINSNES AS ble etablert [år] og holder til i Støren.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229 826 337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2 173 475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131 108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57 352 857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143 605 136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 WINSNES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 I WINSNES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ÅGE WINSNES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Soknesøran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7290 Støren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922 043 973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