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dbb61f0c10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4bd2c99d7418f"/>
  </p:sldMasterIdLst>
  <p:sldIdLst>
    <p:sldId xmlns:r="http://schemas.openxmlformats.org/officeDocument/2006/relationships" id="256" r:id="R6b91043f3d954793"/>
    <p:sldId xmlns:r="http://schemas.openxmlformats.org/officeDocument/2006/relationships" id="257" r:id="R461ec55f2ccd443c"/>
    <p:sldId xmlns:r="http://schemas.openxmlformats.org/officeDocument/2006/relationships" id="258" r:id="Rcbf52220e12e479f"/>
    <p:sldId xmlns:r="http://schemas.openxmlformats.org/officeDocument/2006/relationships" id="259" r:id="R9944131f3540420c"/>
    <p:sldId xmlns:r="http://schemas.openxmlformats.org/officeDocument/2006/relationships" id="260" r:id="R2c26d7c4b12944d2"/>
    <p:sldId xmlns:r="http://schemas.openxmlformats.org/officeDocument/2006/relationships" id="261" r:id="R0194a39afd5749cc"/>
    <p:sldId xmlns:r="http://schemas.openxmlformats.org/officeDocument/2006/relationships" id="262" r:id="Rcc3c0d43fa8d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4bd2c99d7418f" /><Relationship Type="http://schemas.openxmlformats.org/officeDocument/2006/relationships/slide" Target="/ppt/slides/slide1.xml" Id="R6b91043f3d954793" /><Relationship Type="http://schemas.openxmlformats.org/officeDocument/2006/relationships/slide" Target="/ppt/slides/slide2.xml" Id="R461ec55f2ccd443c" /><Relationship Type="http://schemas.openxmlformats.org/officeDocument/2006/relationships/slide" Target="/ppt/slides/slide3.xml" Id="Rcbf52220e12e479f" /><Relationship Type="http://schemas.openxmlformats.org/officeDocument/2006/relationships/slide" Target="/ppt/slides/slide4.xml" Id="R9944131f3540420c" /><Relationship Type="http://schemas.openxmlformats.org/officeDocument/2006/relationships/slide" Target="/ppt/slides/slide5.xml" Id="R2c26d7c4b12944d2" /><Relationship Type="http://schemas.openxmlformats.org/officeDocument/2006/relationships/slide" Target="/ppt/slides/slide6.xml" Id="R0194a39afd5749cc" /><Relationship Type="http://schemas.openxmlformats.org/officeDocument/2006/relationships/slide" Target="/ppt/slides/slide7.xml" Id="Rcc3c0d43fa8d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7df0d5455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316aafdff4fd8" /><Relationship Type="http://schemas.openxmlformats.org/officeDocument/2006/relationships/theme" Target="/ppt/slideMasters/theme/theme1.xml" Id="Re055dc1fde7f4f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4316aafdff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62123043d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4b6ac2e9c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bd8075fef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d21b74a95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c63fac614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df3f2868a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109735c9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TYRISTUBBEN FUS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TYRISTUBBEN FUS BARNEHAGE AS ble etablert [år] og holder til i Gjesåsen.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16 072 415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978 970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878 871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3 490 259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TRYGGE BARNEHAGER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Fjørhanavegen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2280 Gjesåsen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TYRISTUBBEN FUS BARNEHAGE AS</a:t>
            </a:r>
          </a:p>
        </p:txBody>
      </p:sp>
    </p:spTree>
  </p:cSld>
  <p:clrMapOvr>
    <a:masterClrMapping xmlns:a="http://schemas.openxmlformats.org/drawingml/2006/main"/>
  </p:clrMapOvr>
</p:sld>
</file>