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588b09f304f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6dfd3bde164f89"/>
  </p:sldMasterIdLst>
  <p:sldIdLst>
    <p:sldId xmlns:r="http://schemas.openxmlformats.org/officeDocument/2006/relationships" id="256" r:id="R396274f0c5624e6e"/>
    <p:sldId xmlns:r="http://schemas.openxmlformats.org/officeDocument/2006/relationships" id="257" r:id="R15922b1164ca475f"/>
    <p:sldId xmlns:r="http://schemas.openxmlformats.org/officeDocument/2006/relationships" id="258" r:id="R6cbea790d54c42e9"/>
    <p:sldId xmlns:r="http://schemas.openxmlformats.org/officeDocument/2006/relationships" id="259" r:id="R53bc86fd533e4994"/>
    <p:sldId xmlns:r="http://schemas.openxmlformats.org/officeDocument/2006/relationships" id="260" r:id="R19d92b7bc9234094"/>
    <p:sldId xmlns:r="http://schemas.openxmlformats.org/officeDocument/2006/relationships" id="261" r:id="R94997705ba5a41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dfd3bde164f89" /><Relationship Type="http://schemas.openxmlformats.org/officeDocument/2006/relationships/slide" Target="/ppt/slides/slide1.xml" Id="R396274f0c5624e6e" /><Relationship Type="http://schemas.openxmlformats.org/officeDocument/2006/relationships/slide" Target="/ppt/slides/slide2.xml" Id="R15922b1164ca475f" /><Relationship Type="http://schemas.openxmlformats.org/officeDocument/2006/relationships/slide" Target="/ppt/slides/slide3.xml" Id="R6cbea790d54c42e9" /><Relationship Type="http://schemas.openxmlformats.org/officeDocument/2006/relationships/slide" Target="/ppt/slides/slide4.xml" Id="R53bc86fd533e4994" /><Relationship Type="http://schemas.openxmlformats.org/officeDocument/2006/relationships/slide" Target="/ppt/slides/slide5.xml" Id="R19d92b7bc9234094" /><Relationship Type="http://schemas.openxmlformats.org/officeDocument/2006/relationships/slide" Target="/ppt/slides/slide6.xml" Id="R94997705ba5a41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d4a3886c940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06ce288ed4b74" /><Relationship Type="http://schemas.openxmlformats.org/officeDocument/2006/relationships/theme" Target="/ppt/slideMasters/theme/theme1.xml" Id="R9bc3aa18d6e145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406ce288ed4b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dc3529a464a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7db585705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888ecabd5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c10787c38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6e2d2389c4a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9a45453ee4f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 SCHØNING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SCHØNING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EVJEN SCHØNING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Fløyvegen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bente.schoning@gmail.com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922 039 682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