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bec21319a64f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41ac42e637487b"/>
  </p:sldMasterIdLst>
  <p:sldIdLst>
    <p:sldId xmlns:r="http://schemas.openxmlformats.org/officeDocument/2006/relationships" id="256" r:id="R556a4e92aa864a4a"/>
    <p:sldId xmlns:r="http://schemas.openxmlformats.org/officeDocument/2006/relationships" id="257" r:id="R4d8058a7d7f14617"/>
    <p:sldId xmlns:r="http://schemas.openxmlformats.org/officeDocument/2006/relationships" id="258" r:id="R8c63f132c57243c9"/>
    <p:sldId xmlns:r="http://schemas.openxmlformats.org/officeDocument/2006/relationships" id="259" r:id="R563df9c3f16b4a39"/>
    <p:sldId xmlns:r="http://schemas.openxmlformats.org/officeDocument/2006/relationships" id="260" r:id="Rd885e0ca6b0543e4"/>
    <p:sldId xmlns:r="http://schemas.openxmlformats.org/officeDocument/2006/relationships" id="261" r:id="R46274275d4f14f99"/>
    <p:sldId xmlns:r="http://schemas.openxmlformats.org/officeDocument/2006/relationships" id="262" r:id="Rbe67677d53824b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41ac42e637487b" /><Relationship Type="http://schemas.openxmlformats.org/officeDocument/2006/relationships/slide" Target="/ppt/slides/slide1.xml" Id="R556a4e92aa864a4a" /><Relationship Type="http://schemas.openxmlformats.org/officeDocument/2006/relationships/slide" Target="/ppt/slides/slide2.xml" Id="R4d8058a7d7f14617" /><Relationship Type="http://schemas.openxmlformats.org/officeDocument/2006/relationships/slide" Target="/ppt/slides/slide3.xml" Id="R8c63f132c57243c9" /><Relationship Type="http://schemas.openxmlformats.org/officeDocument/2006/relationships/slide" Target="/ppt/slides/slide4.xml" Id="R563df9c3f16b4a39" /><Relationship Type="http://schemas.openxmlformats.org/officeDocument/2006/relationships/slide" Target="/ppt/slides/slide5.xml" Id="Rd885e0ca6b0543e4" /><Relationship Type="http://schemas.openxmlformats.org/officeDocument/2006/relationships/slide" Target="/ppt/slides/slide6.xml" Id="R46274275d4f14f99" /><Relationship Type="http://schemas.openxmlformats.org/officeDocument/2006/relationships/slide" Target="/ppt/slides/slide7.xml" Id="Rbe67677d53824b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1e108f870b4c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4529a3a6947a6" /><Relationship Type="http://schemas.openxmlformats.org/officeDocument/2006/relationships/theme" Target="/ppt/slideMasters/theme/theme1.xml" Id="R7f354ed8707e40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04529a3a6947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a0d04f8484a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f3395641047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054c4df3848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61427bb6c40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c3ad738da41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c06d1063146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b9a801c9744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BT-HARSTAD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BT-HARSTAD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BT-HARSTAD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BT-HARSTAD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BT-HARSTAD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BT-HARSTAD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3 572 059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4 813 420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BT-HARSTAD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ABRAHAMSEN GUNVALD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ABRAHAMSEN KENNETH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BT-HARSTAD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Østenbekkveien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9403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922 032 513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BT-HARSTAD HOLDING AS</a:t>
            </a:r>
          </a:p>
        </p:txBody>
      </p:sp>
    </p:spTree>
  </p:cSld>
  <p:clrMapOvr>
    <a:masterClrMapping xmlns:a="http://schemas.openxmlformats.org/drawingml/2006/main"/>
  </p:clrMapOvr>
</p:sld>
</file>