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996a8fe88441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47c9325dc640f6"/>
  </p:sldMasterIdLst>
  <p:sldIdLst>
    <p:sldId xmlns:r="http://schemas.openxmlformats.org/officeDocument/2006/relationships" id="256" r:id="Rcdec0012520d4b1b"/>
    <p:sldId xmlns:r="http://schemas.openxmlformats.org/officeDocument/2006/relationships" id="257" r:id="R74aa6262bf724909"/>
    <p:sldId xmlns:r="http://schemas.openxmlformats.org/officeDocument/2006/relationships" id="258" r:id="R30b202d1c68545b9"/>
    <p:sldId xmlns:r="http://schemas.openxmlformats.org/officeDocument/2006/relationships" id="259" r:id="Re013d7d260b84aed"/>
    <p:sldId xmlns:r="http://schemas.openxmlformats.org/officeDocument/2006/relationships" id="260" r:id="Re8d21f904fd24801"/>
    <p:sldId xmlns:r="http://schemas.openxmlformats.org/officeDocument/2006/relationships" id="261" r:id="R9abacb6e38bd4e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7c9325dc640f6" /><Relationship Type="http://schemas.openxmlformats.org/officeDocument/2006/relationships/slide" Target="/ppt/slides/slide1.xml" Id="Rcdec0012520d4b1b" /><Relationship Type="http://schemas.openxmlformats.org/officeDocument/2006/relationships/slide" Target="/ppt/slides/slide2.xml" Id="R74aa6262bf724909" /><Relationship Type="http://schemas.openxmlformats.org/officeDocument/2006/relationships/slide" Target="/ppt/slides/slide3.xml" Id="R30b202d1c68545b9" /><Relationship Type="http://schemas.openxmlformats.org/officeDocument/2006/relationships/slide" Target="/ppt/slides/slide4.xml" Id="Re013d7d260b84aed" /><Relationship Type="http://schemas.openxmlformats.org/officeDocument/2006/relationships/slide" Target="/ppt/slides/slide5.xml" Id="Re8d21f904fd24801" /><Relationship Type="http://schemas.openxmlformats.org/officeDocument/2006/relationships/slide" Target="/ppt/slides/slide6.xml" Id="R9abacb6e38bd4e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0b1ca5b6a348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f8fe09fb6491c" /><Relationship Type="http://schemas.openxmlformats.org/officeDocument/2006/relationships/theme" Target="/ppt/slideMasters/theme/theme1.xml" Id="Rb4faf3d067b944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0f8fe09fb649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68f974dc04b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6b3bffa604c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ccc9f677c49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d3503ae5d40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abc8e28ce48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407bd8b6944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ESSENSO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ESSENSO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SKOGHUSET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922 025 010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ESSENSO AS</a:t>
            </a:r>
          </a:p>
        </p:txBody>
      </p:sp>
    </p:spTree>
  </p:cSld>
  <p:clrMapOvr>
    <a:masterClrMapping xmlns:a="http://schemas.openxmlformats.org/drawingml/2006/main"/>
  </p:clrMapOvr>
</p:sld>
</file>