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3f4ba33c0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ceebc76b44d60"/>
  </p:sldMasterIdLst>
  <p:sldIdLst>
    <p:sldId xmlns:r="http://schemas.openxmlformats.org/officeDocument/2006/relationships" id="256" r:id="R8c11a931874f4f06"/>
    <p:sldId xmlns:r="http://schemas.openxmlformats.org/officeDocument/2006/relationships" id="257" r:id="R76cbe33c2826410d"/>
    <p:sldId xmlns:r="http://schemas.openxmlformats.org/officeDocument/2006/relationships" id="258" r:id="R8c576154625142e4"/>
    <p:sldId xmlns:r="http://schemas.openxmlformats.org/officeDocument/2006/relationships" id="259" r:id="R836359794ee448cb"/>
    <p:sldId xmlns:r="http://schemas.openxmlformats.org/officeDocument/2006/relationships" id="260" r:id="R40cb3205a4f64562"/>
    <p:sldId xmlns:r="http://schemas.openxmlformats.org/officeDocument/2006/relationships" id="261" r:id="R39c349893733431e"/>
    <p:sldId xmlns:r="http://schemas.openxmlformats.org/officeDocument/2006/relationships" id="262" r:id="R9f9ab3a23b8046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ceebc76b44d60" /><Relationship Type="http://schemas.openxmlformats.org/officeDocument/2006/relationships/slide" Target="/ppt/slides/slide1.xml" Id="R8c11a931874f4f06" /><Relationship Type="http://schemas.openxmlformats.org/officeDocument/2006/relationships/slide" Target="/ppt/slides/slide2.xml" Id="R76cbe33c2826410d" /><Relationship Type="http://schemas.openxmlformats.org/officeDocument/2006/relationships/slide" Target="/ppt/slides/slide3.xml" Id="R8c576154625142e4" /><Relationship Type="http://schemas.openxmlformats.org/officeDocument/2006/relationships/slide" Target="/ppt/slides/slide4.xml" Id="R836359794ee448cb" /><Relationship Type="http://schemas.openxmlformats.org/officeDocument/2006/relationships/slide" Target="/ppt/slides/slide5.xml" Id="R40cb3205a4f64562" /><Relationship Type="http://schemas.openxmlformats.org/officeDocument/2006/relationships/slide" Target="/ppt/slides/slide6.xml" Id="R39c349893733431e" /><Relationship Type="http://schemas.openxmlformats.org/officeDocument/2006/relationships/slide" Target="/ppt/slides/slide7.xml" Id="R9f9ab3a23b8046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a11fa983a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09b46c1aa44c7" /><Relationship Type="http://schemas.openxmlformats.org/officeDocument/2006/relationships/theme" Target="/ppt/slideMasters/theme/theme1.xml" Id="R33d7a7136799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09b46c1aa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8d5d2b510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b2b68433a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7554d008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c76ba260f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cb9b9414e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582c701fc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2f2a537ff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LITZHEIM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LITZHEIM HOLDING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−6 867 109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20 085 354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154 736 760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ALPE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HOLGER LITZHEIM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922 022 313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LITZHEIM HOLDING AS</a:t>
            </a:r>
          </a:p>
        </p:txBody>
      </p:sp>
    </p:spTree>
  </p:cSld>
  <p:clrMapOvr>
    <a:masterClrMapping xmlns:a="http://schemas.openxmlformats.org/drawingml/2006/main"/>
  </p:clrMapOvr>
</p:sld>
</file>