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7295f5292040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e82296bdbf40e6"/>
  </p:sldMasterIdLst>
  <p:sldIdLst>
    <p:sldId xmlns:r="http://schemas.openxmlformats.org/officeDocument/2006/relationships" id="256" r:id="Rc76d90a9e7404efe"/>
    <p:sldId xmlns:r="http://schemas.openxmlformats.org/officeDocument/2006/relationships" id="257" r:id="R95ad262701f1473a"/>
    <p:sldId xmlns:r="http://schemas.openxmlformats.org/officeDocument/2006/relationships" id="258" r:id="R1ff9112f7fdf478c"/>
    <p:sldId xmlns:r="http://schemas.openxmlformats.org/officeDocument/2006/relationships" id="259" r:id="R8660a82412db4ae5"/>
    <p:sldId xmlns:r="http://schemas.openxmlformats.org/officeDocument/2006/relationships" id="260" r:id="Rca998ad5bb054b59"/>
    <p:sldId xmlns:r="http://schemas.openxmlformats.org/officeDocument/2006/relationships" id="261" r:id="Rcee42e5ed416418c"/>
    <p:sldId xmlns:r="http://schemas.openxmlformats.org/officeDocument/2006/relationships" id="262" r:id="R0f52aff0118046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e82296bdbf40e6" /><Relationship Type="http://schemas.openxmlformats.org/officeDocument/2006/relationships/slide" Target="/ppt/slides/slide1.xml" Id="Rc76d90a9e7404efe" /><Relationship Type="http://schemas.openxmlformats.org/officeDocument/2006/relationships/slide" Target="/ppt/slides/slide2.xml" Id="R95ad262701f1473a" /><Relationship Type="http://schemas.openxmlformats.org/officeDocument/2006/relationships/slide" Target="/ppt/slides/slide3.xml" Id="R1ff9112f7fdf478c" /><Relationship Type="http://schemas.openxmlformats.org/officeDocument/2006/relationships/slide" Target="/ppt/slides/slide4.xml" Id="R8660a82412db4ae5" /><Relationship Type="http://schemas.openxmlformats.org/officeDocument/2006/relationships/slide" Target="/ppt/slides/slide5.xml" Id="Rca998ad5bb054b59" /><Relationship Type="http://schemas.openxmlformats.org/officeDocument/2006/relationships/slide" Target="/ppt/slides/slide6.xml" Id="Rcee42e5ed416418c" /><Relationship Type="http://schemas.openxmlformats.org/officeDocument/2006/relationships/slide" Target="/ppt/slides/slide7.xml" Id="R0f52aff0118046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3244ffe12b4d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1f74de1404f55" /><Relationship Type="http://schemas.openxmlformats.org/officeDocument/2006/relationships/theme" Target="/ppt/slideMasters/theme/theme1.xml" Id="R1ff38caf940345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01f74de1404f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f236dcdbb48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2dc50386244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f901746464b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70cf7ed7640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1132562f448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74f54bcb846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634738efd47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KG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KG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257 640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−2 767 028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−2 605 058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19 255 454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32 932 376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DAIMYO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Uranienborg terrasse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922 020 507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BYGG AS</a:t>
            </a:r>
          </a:p>
        </p:txBody>
      </p:sp>
    </p:spTree>
  </p:cSld>
  <p:clrMapOvr>
    <a:masterClrMapping xmlns:a="http://schemas.openxmlformats.org/drawingml/2006/main"/>
  </p:clrMapOvr>
</p:sld>
</file>