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2c0325b74c43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aecc3702114c7a"/>
  </p:sldMasterIdLst>
  <p:sldIdLst>
    <p:sldId xmlns:r="http://schemas.openxmlformats.org/officeDocument/2006/relationships" id="256" r:id="Ra1458cd3b97c49e5"/>
    <p:sldId xmlns:r="http://schemas.openxmlformats.org/officeDocument/2006/relationships" id="257" r:id="R122518ec6c3642c2"/>
    <p:sldId xmlns:r="http://schemas.openxmlformats.org/officeDocument/2006/relationships" id="258" r:id="R4a5dd16d0aab4030"/>
    <p:sldId xmlns:r="http://schemas.openxmlformats.org/officeDocument/2006/relationships" id="259" r:id="Rdce7f08ca2d74779"/>
    <p:sldId xmlns:r="http://schemas.openxmlformats.org/officeDocument/2006/relationships" id="260" r:id="R6467af78fc35466f"/>
    <p:sldId xmlns:r="http://schemas.openxmlformats.org/officeDocument/2006/relationships" id="261" r:id="R88f1b896715a494c"/>
    <p:sldId xmlns:r="http://schemas.openxmlformats.org/officeDocument/2006/relationships" id="262" r:id="R9b4ce4bb5d9841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aecc3702114c7a" /><Relationship Type="http://schemas.openxmlformats.org/officeDocument/2006/relationships/slide" Target="/ppt/slides/slide1.xml" Id="Ra1458cd3b97c49e5" /><Relationship Type="http://schemas.openxmlformats.org/officeDocument/2006/relationships/slide" Target="/ppt/slides/slide2.xml" Id="R122518ec6c3642c2" /><Relationship Type="http://schemas.openxmlformats.org/officeDocument/2006/relationships/slide" Target="/ppt/slides/slide3.xml" Id="R4a5dd16d0aab4030" /><Relationship Type="http://schemas.openxmlformats.org/officeDocument/2006/relationships/slide" Target="/ppt/slides/slide4.xml" Id="Rdce7f08ca2d74779" /><Relationship Type="http://schemas.openxmlformats.org/officeDocument/2006/relationships/slide" Target="/ppt/slides/slide5.xml" Id="R6467af78fc35466f" /><Relationship Type="http://schemas.openxmlformats.org/officeDocument/2006/relationships/slide" Target="/ppt/slides/slide6.xml" Id="R88f1b896715a494c" /><Relationship Type="http://schemas.openxmlformats.org/officeDocument/2006/relationships/slide" Target="/ppt/slides/slide7.xml" Id="R9b4ce4bb5d9841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2dd2e43e348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e088f40194127" /><Relationship Type="http://schemas.openxmlformats.org/officeDocument/2006/relationships/theme" Target="/ppt/slideMasters/theme/theme1.xml" Id="R24111c5994d246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de088f401941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7269c35cc4f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bddf603c044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effdef00745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a48bbb8a049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b9c7407b641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4dd2613b44f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c19602be348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SANDBERG TRAGETHON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SANDBERG TRAGETHON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SANDBERG TRAGETHON HOLDING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SANDBERG TRAGETHON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SANDBERG TRAGETHON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SANDBERG TRAGETHON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−97 594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203 381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216 245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SANDBERG TRAGETHON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TRAGETHON TOMMY SANDBERG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SANDBERG TRAGETHON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Tommy Sandberg Tragethon, Enggaten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3117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922 019 371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SANDBERG TRAGETHON HOLDING AS</a:t>
            </a:r>
          </a:p>
        </p:txBody>
      </p:sp>
    </p:spTree>
  </p:cSld>
  <p:clrMapOvr>
    <a:masterClrMapping xmlns:a="http://schemas.openxmlformats.org/drawingml/2006/main"/>
  </p:clrMapOvr>
</p:sld>
</file>