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7985779df247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51a4e546c44a20"/>
  </p:sldMasterIdLst>
  <p:sldIdLst>
    <p:sldId xmlns:r="http://schemas.openxmlformats.org/officeDocument/2006/relationships" id="256" r:id="R5d8d152b76d24572"/>
    <p:sldId xmlns:r="http://schemas.openxmlformats.org/officeDocument/2006/relationships" id="257" r:id="R324422b510ce47ef"/>
    <p:sldId xmlns:r="http://schemas.openxmlformats.org/officeDocument/2006/relationships" id="258" r:id="R924d58d734754e4a"/>
    <p:sldId xmlns:r="http://schemas.openxmlformats.org/officeDocument/2006/relationships" id="259" r:id="Rd34a8c212002457e"/>
    <p:sldId xmlns:r="http://schemas.openxmlformats.org/officeDocument/2006/relationships" id="260" r:id="R5442548c639a4790"/>
    <p:sldId xmlns:r="http://schemas.openxmlformats.org/officeDocument/2006/relationships" id="261" r:id="R2ec5ace8d9cb4407"/>
    <p:sldId xmlns:r="http://schemas.openxmlformats.org/officeDocument/2006/relationships" id="262" r:id="R58802319daa64b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51a4e546c44a20" /><Relationship Type="http://schemas.openxmlformats.org/officeDocument/2006/relationships/slide" Target="/ppt/slides/slide1.xml" Id="R5d8d152b76d24572" /><Relationship Type="http://schemas.openxmlformats.org/officeDocument/2006/relationships/slide" Target="/ppt/slides/slide2.xml" Id="R324422b510ce47ef" /><Relationship Type="http://schemas.openxmlformats.org/officeDocument/2006/relationships/slide" Target="/ppt/slides/slide3.xml" Id="R924d58d734754e4a" /><Relationship Type="http://schemas.openxmlformats.org/officeDocument/2006/relationships/slide" Target="/ppt/slides/slide4.xml" Id="Rd34a8c212002457e" /><Relationship Type="http://schemas.openxmlformats.org/officeDocument/2006/relationships/slide" Target="/ppt/slides/slide5.xml" Id="R5442548c639a4790" /><Relationship Type="http://schemas.openxmlformats.org/officeDocument/2006/relationships/slide" Target="/ppt/slides/slide6.xml" Id="R2ec5ace8d9cb4407" /><Relationship Type="http://schemas.openxmlformats.org/officeDocument/2006/relationships/slide" Target="/ppt/slides/slide7.xml" Id="R58802319daa64b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322940662742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4478920624a41" /><Relationship Type="http://schemas.openxmlformats.org/officeDocument/2006/relationships/theme" Target="/ppt/slideMasters/theme/theme1.xml" Id="Rf414be79661845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c4478920624a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9d4ae4e8c4e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de379d2b343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763da1ef649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d8e6c3fe444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bc0e5b309240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9f983e4dd4b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e27ce5c2a142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HOTELL FYRI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HOTELL FYRI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HOTELL FYRI AS ble etablert [år] og holder til i Hemsedal.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HOTELL FYRI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HOTELL FYRI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HOTELL FYRI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181 352 713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5 675 712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223 226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10 376 816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124 725 197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HOTELL FYRI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ESS HOTEL GROUP INTERNATIONAL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HOTELL FYRI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Totteskogen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3560 Hemsedal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922 018 472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HOTELL FYRI AS</a:t>
            </a:r>
          </a:p>
        </p:txBody>
      </p:sp>
    </p:spTree>
  </p:cSld>
  <p:clrMapOvr>
    <a:masterClrMapping xmlns:a="http://schemas.openxmlformats.org/drawingml/2006/main"/>
  </p:clrMapOvr>
</p:sld>
</file>