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fdd10a35454d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2d964176764b36"/>
  </p:sldMasterIdLst>
  <p:sldIdLst>
    <p:sldId xmlns:r="http://schemas.openxmlformats.org/officeDocument/2006/relationships" id="256" r:id="Ra4738b763f874e06"/>
    <p:sldId xmlns:r="http://schemas.openxmlformats.org/officeDocument/2006/relationships" id="257" r:id="R85367829a0ba491c"/>
    <p:sldId xmlns:r="http://schemas.openxmlformats.org/officeDocument/2006/relationships" id="258" r:id="Rb155023ffa4e43ef"/>
    <p:sldId xmlns:r="http://schemas.openxmlformats.org/officeDocument/2006/relationships" id="259" r:id="R090d357146f04f8e"/>
    <p:sldId xmlns:r="http://schemas.openxmlformats.org/officeDocument/2006/relationships" id="260" r:id="Rc0c7b24be6274b83"/>
    <p:sldId xmlns:r="http://schemas.openxmlformats.org/officeDocument/2006/relationships" id="261" r:id="Rb2f9ecedc3934d96"/>
    <p:sldId xmlns:r="http://schemas.openxmlformats.org/officeDocument/2006/relationships" id="262" r:id="Rbbd7bc9df5b041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2d964176764b36" /><Relationship Type="http://schemas.openxmlformats.org/officeDocument/2006/relationships/slide" Target="/ppt/slides/slide1.xml" Id="Ra4738b763f874e06" /><Relationship Type="http://schemas.openxmlformats.org/officeDocument/2006/relationships/slide" Target="/ppt/slides/slide2.xml" Id="R85367829a0ba491c" /><Relationship Type="http://schemas.openxmlformats.org/officeDocument/2006/relationships/slide" Target="/ppt/slides/slide3.xml" Id="Rb155023ffa4e43ef" /><Relationship Type="http://schemas.openxmlformats.org/officeDocument/2006/relationships/slide" Target="/ppt/slides/slide4.xml" Id="R090d357146f04f8e" /><Relationship Type="http://schemas.openxmlformats.org/officeDocument/2006/relationships/slide" Target="/ppt/slides/slide5.xml" Id="Rc0c7b24be6274b83" /><Relationship Type="http://schemas.openxmlformats.org/officeDocument/2006/relationships/slide" Target="/ppt/slides/slide6.xml" Id="Rb2f9ecedc3934d96" /><Relationship Type="http://schemas.openxmlformats.org/officeDocument/2006/relationships/slide" Target="/ppt/slides/slide7.xml" Id="Rbbd7bc9df5b041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77bd91bbac40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976a8e6cd49d0" /><Relationship Type="http://schemas.openxmlformats.org/officeDocument/2006/relationships/theme" Target="/ppt/slideMasters/theme/theme1.xml" Id="Ra9b0061bede146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f976a8e6cd49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1b6e15e6243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0779841ce4a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6a254d0f74f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8ba53f62049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027c5146447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b844b8baa42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e7ef77ce042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JENSEN 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JENSEN 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JENSEN SELSKAP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JENSEN 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JENSEN 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JENSEN 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−11 532 861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−19 127 105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396 813 569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406 032 660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JENSEN 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JENSEN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MONT INVESTOR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JENSEN 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Mont Investor Partners AS, Wergelandsveien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922 018 367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JENSEN SELSKAP AS</a:t>
            </a:r>
          </a:p>
        </p:txBody>
      </p:sp>
    </p:spTree>
  </p:cSld>
  <p:clrMapOvr>
    <a:masterClrMapping xmlns:a="http://schemas.openxmlformats.org/drawingml/2006/main"/>
  </p:clrMapOvr>
</p:sld>
</file>