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6409c53cb749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886eb19ed84abf"/>
  </p:sldMasterIdLst>
  <p:sldIdLst>
    <p:sldId xmlns:r="http://schemas.openxmlformats.org/officeDocument/2006/relationships" id="256" r:id="R58338c60b16c41b9"/>
    <p:sldId xmlns:r="http://schemas.openxmlformats.org/officeDocument/2006/relationships" id="257" r:id="R74f262981abc4225"/>
    <p:sldId xmlns:r="http://schemas.openxmlformats.org/officeDocument/2006/relationships" id="258" r:id="R119f4abbbbb7433d"/>
    <p:sldId xmlns:r="http://schemas.openxmlformats.org/officeDocument/2006/relationships" id="259" r:id="R51fe853501af4357"/>
    <p:sldId xmlns:r="http://schemas.openxmlformats.org/officeDocument/2006/relationships" id="260" r:id="R138fbf4dce294d76"/>
    <p:sldId xmlns:r="http://schemas.openxmlformats.org/officeDocument/2006/relationships" id="261" r:id="R05e2d66a763246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886eb19ed84abf" /><Relationship Type="http://schemas.openxmlformats.org/officeDocument/2006/relationships/slide" Target="/ppt/slides/slide1.xml" Id="R58338c60b16c41b9" /><Relationship Type="http://schemas.openxmlformats.org/officeDocument/2006/relationships/slide" Target="/ppt/slides/slide2.xml" Id="R74f262981abc4225" /><Relationship Type="http://schemas.openxmlformats.org/officeDocument/2006/relationships/slide" Target="/ppt/slides/slide3.xml" Id="R119f4abbbbb7433d" /><Relationship Type="http://schemas.openxmlformats.org/officeDocument/2006/relationships/slide" Target="/ppt/slides/slide4.xml" Id="R51fe853501af4357" /><Relationship Type="http://schemas.openxmlformats.org/officeDocument/2006/relationships/slide" Target="/ppt/slides/slide5.xml" Id="R138fbf4dce294d76" /><Relationship Type="http://schemas.openxmlformats.org/officeDocument/2006/relationships/slide" Target="/ppt/slides/slide6.xml" Id="R05e2d66a763246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e7f69345ab45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3962aa8754cd3" /><Relationship Type="http://schemas.openxmlformats.org/officeDocument/2006/relationships/theme" Target="/ppt/slideMasters/theme/theme1.xml" Id="R3b8ced48ae3a4a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03962aa8754c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588a770954e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0909d1a5a4b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156312eb347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fd19b52e847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46c0922ae4c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217391e404a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 GRAVSTEIN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GRAVSTEIN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 GRAVSTEIN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GRAVSTEIN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GRAVSTEIN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GRAVSTEIN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26 791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GRAVSTEIN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GRAVSTEIN AS</a:t>
            </a:r>
          </a:p>
        </p:txBody>
      </p:sp>
    </p:spTree>
  </p:cSld>
  <p:clrMapOvr>
    <a:masterClrMapping xmlns:a="http://schemas.openxmlformats.org/drawingml/2006/main"/>
  </p:clrMapOvr>
</p:sld>
</file>