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222fbe1ef148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2da5de8ce943d3"/>
  </p:sldMasterIdLst>
  <p:sldIdLst>
    <p:sldId xmlns:r="http://schemas.openxmlformats.org/officeDocument/2006/relationships" id="256" r:id="R3749409058d24e3c"/>
    <p:sldId xmlns:r="http://schemas.openxmlformats.org/officeDocument/2006/relationships" id="257" r:id="Rfc1b39c0489641c1"/>
    <p:sldId xmlns:r="http://schemas.openxmlformats.org/officeDocument/2006/relationships" id="258" r:id="R29dd406ed20f4af8"/>
    <p:sldId xmlns:r="http://schemas.openxmlformats.org/officeDocument/2006/relationships" id="259" r:id="R8e29131c44404dfd"/>
    <p:sldId xmlns:r="http://schemas.openxmlformats.org/officeDocument/2006/relationships" id="260" r:id="R65aa7164332b495c"/>
    <p:sldId xmlns:r="http://schemas.openxmlformats.org/officeDocument/2006/relationships" id="261" r:id="R8002da0b0ce546f3"/>
    <p:sldId xmlns:r="http://schemas.openxmlformats.org/officeDocument/2006/relationships" id="262" r:id="R0f54db3860da4d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2da5de8ce943d3" /><Relationship Type="http://schemas.openxmlformats.org/officeDocument/2006/relationships/slide" Target="/ppt/slides/slide1.xml" Id="R3749409058d24e3c" /><Relationship Type="http://schemas.openxmlformats.org/officeDocument/2006/relationships/slide" Target="/ppt/slides/slide2.xml" Id="Rfc1b39c0489641c1" /><Relationship Type="http://schemas.openxmlformats.org/officeDocument/2006/relationships/slide" Target="/ppt/slides/slide3.xml" Id="R29dd406ed20f4af8" /><Relationship Type="http://schemas.openxmlformats.org/officeDocument/2006/relationships/slide" Target="/ppt/slides/slide4.xml" Id="R8e29131c44404dfd" /><Relationship Type="http://schemas.openxmlformats.org/officeDocument/2006/relationships/slide" Target="/ppt/slides/slide5.xml" Id="R65aa7164332b495c" /><Relationship Type="http://schemas.openxmlformats.org/officeDocument/2006/relationships/slide" Target="/ppt/slides/slide6.xml" Id="R8002da0b0ce546f3" /><Relationship Type="http://schemas.openxmlformats.org/officeDocument/2006/relationships/slide" Target="/ppt/slides/slide7.xml" Id="R0f54db3860da4d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8c2bf95eba4d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292ec621b41ba" /><Relationship Type="http://schemas.openxmlformats.org/officeDocument/2006/relationships/theme" Target="/ppt/slideMasters/theme/theme1.xml" Id="Rf03aa3ec524f4b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1292ec621b41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e2dedf7944c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0363b887a46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5067dc68f4e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ef0e4e59e4a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3db0ba6284e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8629694f940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fcec3505341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VIA PERSONAL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VIA PERSONAL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VIA PERSONAL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VIA PERSONAL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VIA PERSONAL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VIA PERSONAL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15 452 485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−235 036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−510 634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659 261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7 631 681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VIA PERSONAL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VIA PERSONAL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VIA PERSONAL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Nordpolvegen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9013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922 016 615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VIA PERSONAL AS</a:t>
            </a:r>
          </a:p>
        </p:txBody>
      </p:sp>
    </p:spTree>
  </p:cSld>
  <p:clrMapOvr>
    <a:masterClrMapping xmlns:a="http://schemas.openxmlformats.org/drawingml/2006/main"/>
  </p:clrMapOvr>
</p:sld>
</file>