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38238f92e49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bf141f2a074012"/>
  </p:sldMasterIdLst>
  <p:sldIdLst>
    <p:sldId xmlns:r="http://schemas.openxmlformats.org/officeDocument/2006/relationships" id="256" r:id="R5b715971e0ee4b3b"/>
    <p:sldId xmlns:r="http://schemas.openxmlformats.org/officeDocument/2006/relationships" id="257" r:id="Re4f1f8497f53450d"/>
    <p:sldId xmlns:r="http://schemas.openxmlformats.org/officeDocument/2006/relationships" id="258" r:id="Rd1c0419a87b241e1"/>
    <p:sldId xmlns:r="http://schemas.openxmlformats.org/officeDocument/2006/relationships" id="259" r:id="R9dfd81fb7884492b"/>
    <p:sldId xmlns:r="http://schemas.openxmlformats.org/officeDocument/2006/relationships" id="260" r:id="Raea7175e89da4bd5"/>
    <p:sldId xmlns:r="http://schemas.openxmlformats.org/officeDocument/2006/relationships" id="261" r:id="Rcd706a42ae3442ff"/>
    <p:sldId xmlns:r="http://schemas.openxmlformats.org/officeDocument/2006/relationships" id="262" r:id="R06cd90ca5d224c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f141f2a074012" /><Relationship Type="http://schemas.openxmlformats.org/officeDocument/2006/relationships/slide" Target="/ppt/slides/slide1.xml" Id="R5b715971e0ee4b3b" /><Relationship Type="http://schemas.openxmlformats.org/officeDocument/2006/relationships/slide" Target="/ppt/slides/slide2.xml" Id="Re4f1f8497f53450d" /><Relationship Type="http://schemas.openxmlformats.org/officeDocument/2006/relationships/slide" Target="/ppt/slides/slide3.xml" Id="Rd1c0419a87b241e1" /><Relationship Type="http://schemas.openxmlformats.org/officeDocument/2006/relationships/slide" Target="/ppt/slides/slide4.xml" Id="R9dfd81fb7884492b" /><Relationship Type="http://schemas.openxmlformats.org/officeDocument/2006/relationships/slide" Target="/ppt/slides/slide5.xml" Id="Raea7175e89da4bd5" /><Relationship Type="http://schemas.openxmlformats.org/officeDocument/2006/relationships/slide" Target="/ppt/slides/slide6.xml" Id="Rcd706a42ae3442ff" /><Relationship Type="http://schemas.openxmlformats.org/officeDocument/2006/relationships/slide" Target="/ppt/slides/slide7.xml" Id="R06cd90ca5d224c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b6f168a6db44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d150e2b464172" /><Relationship Type="http://schemas.openxmlformats.org/officeDocument/2006/relationships/theme" Target="/ppt/slideMasters/theme/theme1.xml" Id="R5b565fdaeed2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6d150e2b4641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ed3bcd1d641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768ba5c9946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7f9ccc47941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7fed709d74d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9b1f8d5844f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3722d6aae47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1a862b748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