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1313880a8849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acb117611b4432"/>
  </p:sldMasterIdLst>
  <p:sldIdLst>
    <p:sldId xmlns:r="http://schemas.openxmlformats.org/officeDocument/2006/relationships" id="256" r:id="R8df69ca2e8b34cab"/>
    <p:sldId xmlns:r="http://schemas.openxmlformats.org/officeDocument/2006/relationships" id="257" r:id="R7e68f61cb87b485e"/>
    <p:sldId xmlns:r="http://schemas.openxmlformats.org/officeDocument/2006/relationships" id="258" r:id="R30134a9d373d46eb"/>
    <p:sldId xmlns:r="http://schemas.openxmlformats.org/officeDocument/2006/relationships" id="259" r:id="R07ba961df0f34e37"/>
    <p:sldId xmlns:r="http://schemas.openxmlformats.org/officeDocument/2006/relationships" id="260" r:id="R1e900a8ee8ff4c6c"/>
    <p:sldId xmlns:r="http://schemas.openxmlformats.org/officeDocument/2006/relationships" id="261" r:id="R0c2dd7a481604f46"/>
    <p:sldId xmlns:r="http://schemas.openxmlformats.org/officeDocument/2006/relationships" id="262" r:id="Rb4a9f6792f1c41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acb117611b4432" /><Relationship Type="http://schemas.openxmlformats.org/officeDocument/2006/relationships/slide" Target="/ppt/slides/slide1.xml" Id="R8df69ca2e8b34cab" /><Relationship Type="http://schemas.openxmlformats.org/officeDocument/2006/relationships/slide" Target="/ppt/slides/slide2.xml" Id="R7e68f61cb87b485e" /><Relationship Type="http://schemas.openxmlformats.org/officeDocument/2006/relationships/slide" Target="/ppt/slides/slide3.xml" Id="R30134a9d373d46eb" /><Relationship Type="http://schemas.openxmlformats.org/officeDocument/2006/relationships/slide" Target="/ppt/slides/slide4.xml" Id="R07ba961df0f34e37" /><Relationship Type="http://schemas.openxmlformats.org/officeDocument/2006/relationships/slide" Target="/ppt/slides/slide5.xml" Id="R1e900a8ee8ff4c6c" /><Relationship Type="http://schemas.openxmlformats.org/officeDocument/2006/relationships/slide" Target="/ppt/slides/slide6.xml" Id="R0c2dd7a481604f46" /><Relationship Type="http://schemas.openxmlformats.org/officeDocument/2006/relationships/slide" Target="/ppt/slides/slide7.xml" Id="Rb4a9f6792f1c41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bdd5208ea342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d1770a4284727" /><Relationship Type="http://schemas.openxmlformats.org/officeDocument/2006/relationships/theme" Target="/ppt/slideMasters/theme/theme1.xml" Id="R12eb21877dc54c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5d1770a42847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7522b2c2544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473a3668540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8af8fe3294e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94ecf8ae6545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936b0343a45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48427c23a49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3d3e36b5148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PANORAMAHOLDING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PANORAMAHOLDING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PANORAMAHOLDING AS ble etablert [år] og holder til i Stathelle.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PANORAMAHOLDING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PANORAMAHOLDING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PANORAMAHOLDING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−2 677 195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−1 322 788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442 809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PANORAMAHOLDING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CHRISTIAN 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PANORAMAHOLDING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Stokkevannveien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3962 Stathelle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922 015 724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PANORAMAHOLDING AS</a:t>
            </a:r>
          </a:p>
        </p:txBody>
      </p:sp>
    </p:spTree>
  </p:cSld>
  <p:clrMapOvr>
    <a:masterClrMapping xmlns:a="http://schemas.openxmlformats.org/drawingml/2006/main"/>
  </p:clrMapOvr>
</p:sld>
</file>