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1f9a16943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45b5d9e544e04"/>
  </p:sldMasterIdLst>
  <p:sldIdLst>
    <p:sldId xmlns:r="http://schemas.openxmlformats.org/officeDocument/2006/relationships" id="256" r:id="R9456209d278b4ec9"/>
    <p:sldId xmlns:r="http://schemas.openxmlformats.org/officeDocument/2006/relationships" id="257" r:id="Rf312d8988c7e457b"/>
    <p:sldId xmlns:r="http://schemas.openxmlformats.org/officeDocument/2006/relationships" id="258" r:id="R469a4c7b32d742eb"/>
    <p:sldId xmlns:r="http://schemas.openxmlformats.org/officeDocument/2006/relationships" id="259" r:id="R1635f51528f04f5c"/>
    <p:sldId xmlns:r="http://schemas.openxmlformats.org/officeDocument/2006/relationships" id="260" r:id="R8cf5581a08344417"/>
    <p:sldId xmlns:r="http://schemas.openxmlformats.org/officeDocument/2006/relationships" id="261" r:id="R3151fe883fd14f01"/>
    <p:sldId xmlns:r="http://schemas.openxmlformats.org/officeDocument/2006/relationships" id="262" r:id="R26b2d2ded85f44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45b5d9e544e04" /><Relationship Type="http://schemas.openxmlformats.org/officeDocument/2006/relationships/slide" Target="/ppt/slides/slide1.xml" Id="R9456209d278b4ec9" /><Relationship Type="http://schemas.openxmlformats.org/officeDocument/2006/relationships/slide" Target="/ppt/slides/slide2.xml" Id="Rf312d8988c7e457b" /><Relationship Type="http://schemas.openxmlformats.org/officeDocument/2006/relationships/slide" Target="/ppt/slides/slide3.xml" Id="R469a4c7b32d742eb" /><Relationship Type="http://schemas.openxmlformats.org/officeDocument/2006/relationships/slide" Target="/ppt/slides/slide4.xml" Id="R1635f51528f04f5c" /><Relationship Type="http://schemas.openxmlformats.org/officeDocument/2006/relationships/slide" Target="/ppt/slides/slide5.xml" Id="R8cf5581a08344417" /><Relationship Type="http://schemas.openxmlformats.org/officeDocument/2006/relationships/slide" Target="/ppt/slides/slide6.xml" Id="R3151fe883fd14f01" /><Relationship Type="http://schemas.openxmlformats.org/officeDocument/2006/relationships/slide" Target="/ppt/slides/slide7.xml" Id="R26b2d2ded85f44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cd75c5bd0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e1b5d2d3948b2" /><Relationship Type="http://schemas.openxmlformats.org/officeDocument/2006/relationships/theme" Target="/ppt/slideMasters/theme/theme1.xml" Id="R12f768c6de4d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e1b5d2d39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14f11ef7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c61c0eb21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a8a6adefb42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398f5fbaa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160bdd216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5aa750fa44d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1777f7ff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ENDANS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ENDANS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1 403 744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ENDESTAD KENNETH  –  76,7 %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ENDESTAD ODD ASLE  –  23,3 %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Skjoldhøgda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5222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ENDANS AS</a:t>
            </a:r>
          </a:p>
        </p:txBody>
      </p:sp>
    </p:spTree>
  </p:cSld>
  <p:clrMapOvr>
    <a:masterClrMapping xmlns:a="http://schemas.openxmlformats.org/drawingml/2006/main"/>
  </p:clrMapOvr>
</p:sld>
</file>